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688370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Vodovodní přípojka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Vodovodní přípojka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- je to potrubí které začíná odbočkou z vodovodní venkovní sítě a napojuje objekt a končí za obvodovou zdí osazením vodoměru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Základní znaky: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-jeden objekt – jedna přípojka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-nesmí být propojena s jiným potrubím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-napojení je provedeno zemní zákopovou soupravou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-potrubí je uloženo 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nezámrzné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hloubce 1,5 m, jinak musí být izolováno nenasákavou izolací</a:t>
            </a: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-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nad trasou, která má ochranné pásmo 2 m /od osy potrubí/ se nesmí nic stavět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průchod do budovy v obvodové stěně musí být chráničkou  a ta je vodotěsná a plynotěsná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 vodovodní potrubí musí být vedeno v odstupu od ostatních sítí – souběh vedení – plyn 0,6 m,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el.kabel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0,4 m, kanalizace 0,6 m. při křížení s kanalizací musí být vodovodní potrubí vždy výš</a:t>
            </a:r>
            <a:endParaRPr lang="cs-CZ" sz="2800" b="1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hluboko je potrubí ukládáno  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chránička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je trasa potrubí v zemi chráněna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80-7333-050-4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3158</TotalTime>
  <Words>288</Words>
  <Application>Microsoft Office PowerPoint</Application>
  <PresentationFormat>Předvádění na obrazovce (4:3)</PresentationFormat>
  <Paragraphs>54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252</cp:revision>
  <dcterms:created xsi:type="dcterms:W3CDTF">2012-04-09T07:10:25Z</dcterms:created>
  <dcterms:modified xsi:type="dcterms:W3CDTF">2013-10-19T08:50:08Z</dcterms:modified>
</cp:coreProperties>
</file>