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64" r:id="rId3"/>
    <p:sldId id="258" r:id="rId4"/>
    <p:sldId id="261" r:id="rId5"/>
    <p:sldId id="265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75170269"/>
              </p:ext>
            </p:extLst>
          </p:nvPr>
        </p:nvGraphicFramePr>
        <p:xfrm>
          <a:off x="1979712" y="2132856"/>
          <a:ext cx="6929486" cy="3799530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VY_32_INOVACE_05_B_03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topení.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Oběhová čerpadla charakteristika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a parametry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předmětu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400600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Charakteristika čerpadla vyjadřuje závislosti jeho dopravní výšky na dopravovaném průtoku.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 charakteristiky lze zjistit průtok čerpadla při dopravní výšce odpovídající jeho zapojení nebo dopravní výšku odpovídající zvolenému průtoku.</a:t>
            </a:r>
            <a:br>
              <a:rPr lang="cs-CZ" sz="2800" dirty="0" smtClean="0">
                <a:latin typeface="Arial Narrow" pitchFamily="34" charset="0"/>
                <a:cs typeface="Times New Roman" pitchFamily="18" charset="0"/>
              </a:rPr>
            </a:b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10 m dopravní výšky odpovídá tlaku cca 1 bar nebo 0,1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MPa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Maximum této závislosti se nazývá pracovní bod čerpadla.</a:t>
            </a:r>
          </a:p>
          <a:p>
            <a:pPr lvl="1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Charakteristiku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čerpadla najdete u každého čerpadla v technické dokumentaci.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Oběhová čerpadla charakteristika a parametry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916832"/>
            <a:ext cx="8640960" cy="2736304"/>
          </a:xfrm>
        </p:spPr>
        <p:txBody>
          <a:bodyPr>
            <a:noAutofit/>
          </a:bodyPr>
          <a:lstStyle/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Měří se výrobcem.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Výrobci udávají u čerpadel pásmo nejvyšší účinnosti tj. optimální pracovní pásmo.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Na charakteristice čerpadla je vyznačeno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tučně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Oběhová čerpadla charakteristika a parametry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1728192"/>
          </a:xfrm>
        </p:spPr>
        <p:txBody>
          <a:bodyPr>
            <a:noAutofit/>
          </a:bodyPr>
          <a:lstStyle/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Křivka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sice proložena celým grafem, ale čerpadlo se nemá navrhovat s pracovním bodem mimo vymezenou oblast, protože mimo oblast značně klesá účinnost čerpadla.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Oběhová čerpadla charakteristika a parametry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2924944"/>
            <a:ext cx="6144040" cy="3510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340768"/>
            <a:ext cx="8640960" cy="3096344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Kontrolní otázky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vyjadřuje charakteristika čerpadla?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Jakému tlaku odpovídá 10m dopravní výšky čerpadla?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Kdo zjišťuje charakteristiku čerpadla?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Oběhová čerpadla charakteristika a parametry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3037</TotalTime>
  <Words>254</Words>
  <Application>Microsoft Office PowerPoint</Application>
  <PresentationFormat>Předvádění na obrazovce (4:3)</PresentationFormat>
  <Paragraphs>49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269</cp:revision>
  <dcterms:created xsi:type="dcterms:W3CDTF">2012-04-09T07:10:25Z</dcterms:created>
  <dcterms:modified xsi:type="dcterms:W3CDTF">2013-10-26T11:46:31Z</dcterms:modified>
</cp:coreProperties>
</file>