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1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675170269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VY_32_INOVACE_05_B_04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Prvky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ústředního topení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l-PL" sz="1600" dirty="0" smtClean="0">
                          <a:latin typeface="Arial" pitchFamily="34" charset="0"/>
                          <a:cs typeface="Times New Roman" pitchFamily="18" charset="0"/>
                        </a:rPr>
                        <a:t> Potrubní síť, charakteristika </a:t>
                      </a:r>
                      <a:r>
                        <a:rPr lang="pl-PL" sz="1600" smtClean="0">
                          <a:latin typeface="Arial" pitchFamily="34" charset="0"/>
                          <a:cs typeface="Times New Roman" pitchFamily="18" charset="0"/>
                        </a:rPr>
                        <a:t>a parametry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předmětu VYTÁPĚNÍ,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68760"/>
            <a:ext cx="8640960" cy="5400600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Charakteristika potrubní sítě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je závislost objemového průtoku a tlakových ztrát v otopné soustavě .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 charakteristické křivky lze zjistit jaké je potřeba čerpadlo pro překonávání tlakových ztrát pro dané průtoky.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Křivka charakteristiky potrubí je parabola (tlaková ztráta potrubí roste úměrně s druhou mocninou dopravovaného množství).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Hydraulická charakteristika sítě je dána základními zákony hydromechaniky a je neměnná, proto je potřeba přizpůsobit čerpadlo.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Potrubní síť, charakteristika a parametry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3355628"/>
            <a:ext cx="5868055" cy="35023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68760"/>
            <a:ext cx="8640960" cy="5400600"/>
          </a:xfrm>
        </p:spPr>
        <p:txBody>
          <a:bodyPr>
            <a:noAutofit/>
          </a:bodyPr>
          <a:lstStyle/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Větší množství dopravované vody způsobí, že nebude dodržený projektovaný tepelný spád vytápěcí vody.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Vyšší tlak může způsobit kritické zvýšení rychlosti v některých částech potrubí (hluk v regulačních armaturách).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Potrubní síť, charakteristika a parametry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340768"/>
            <a:ext cx="8640960" cy="5328592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  <a:buNone/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 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Kontrolní otázky </a:t>
            </a:r>
          </a:p>
          <a:p>
            <a:pPr>
              <a:spcBef>
                <a:spcPts val="1800"/>
              </a:spcBef>
            </a:pP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 Co vyjadřuje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charakteristika potrubní sítě?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Jaký tvar má charakteristika potrubní sítě?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Co může způsobit zvýšený tlak v potrubí?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Potrubní síť, charakteristika a parametry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988840"/>
            <a:ext cx="8640960" cy="4320480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3147</TotalTime>
  <Words>274</Words>
  <Application>Microsoft Office PowerPoint</Application>
  <PresentationFormat>Předvádění na obrazovce (4:3)</PresentationFormat>
  <Paragraphs>44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Václav Nepokoj</cp:lastModifiedBy>
  <cp:revision>275</cp:revision>
  <dcterms:created xsi:type="dcterms:W3CDTF">2012-04-09T07:10:25Z</dcterms:created>
  <dcterms:modified xsi:type="dcterms:W3CDTF">2013-10-26T12:28:55Z</dcterms:modified>
</cp:coreProperties>
</file>