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9" r:id="rId5"/>
    <p:sldId id="268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2994250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VY_32_INOVACE_06_C_16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Zařizovací předměty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Postup  zřizování vodovodní přípojky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 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Postup zřizování vodovodní přípojky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Podléhá stavebnímu a kolaudačnímu rozhodnutí – vydává ho místní stavební úřad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Musíme zajistit tyto dokumenty: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Projektovou dokumentaci /vypracuje autorizovaná osoba/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Údaje o vodovodu a ostatních sítích / je nutné obejít správce dotčených sítí a vyžádat si souhlas s výkopovými pracemi/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Vyjádření provozovatele a jeho souhlas s odběrem vody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Stavební povolení a smlouvu o odběru vody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 vyřízení těchto „formalit“ můžeme  zahájit výkopové práce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Napojení na vodovodní řad zajišťuje provozovatel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 závěr montáže se provede tlaková zkouška a osadí se vodoměr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Provede se kolaudace a pustí se voda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551725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se provede závěrem prací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nutné zajistit před výkopovými pracemi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dokumenty musíme zajistit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94217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III.Praha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80-7333-050-4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2954</TotalTime>
  <Words>253</Words>
  <Application>Microsoft Office PowerPoint</Application>
  <PresentationFormat>Předvádění na obrazovce (4:3)</PresentationFormat>
  <Paragraphs>53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230</cp:revision>
  <dcterms:created xsi:type="dcterms:W3CDTF">2012-04-09T07:10:25Z</dcterms:created>
  <dcterms:modified xsi:type="dcterms:W3CDTF">2013-10-19T08:51:43Z</dcterms:modified>
</cp:coreProperties>
</file>