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5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Směšovače – čtyřcestné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Směšovací armatury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používají pro regulaci tepelného výkonu teplovodních otopných soustav s čerpadlem.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konstrukce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se rozdělují na trojcestné a čtyřcestné.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Čtyřcestné směšovače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řešeny jako klapky s netěsností v uzavřené poloze.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Konstrukce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-válcové těleso s dvěma vstupy a výstupy proti sobě je předěleno klapkou, která rozděluje proud vody dle jejího natočení. Provedení směšovačů se liší podle výrobce. Mohou být z různých druhů materiálů a s různým provedením klapky.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Čtyřcestné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93610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Směšovač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chrání kotel před nízkoteplotní korozí především u ocelových kotlů.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Čtyřcestné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směšovač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420888"/>
            <a:ext cx="4038600" cy="3703320"/>
          </a:xfrm>
          <a:prstGeom prst="rect">
            <a:avLst/>
          </a:prstGeom>
        </p:spPr>
      </p:pic>
      <p:pic>
        <p:nvPicPr>
          <p:cNvPr id="8" name="Obrázek 7" descr="směšovač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212976"/>
            <a:ext cx="2484120" cy="227076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204864"/>
            <a:ext cx="3456384" cy="576064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Čtyřcestné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směšovač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1560449"/>
            <a:ext cx="5688632" cy="4537847"/>
          </a:xfrm>
          <a:prstGeom prst="rect">
            <a:avLst/>
          </a:prstGeom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844824"/>
            <a:ext cx="3456384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Schema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zapojení</a:t>
            </a: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560840" cy="273630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Kontrolní 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Nakreslete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značku čtyřcestného směšovače.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se zapojuje směšovač z pohledu čerpadla?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funkce plní směšovač v topném okruhu?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Čtyřcestné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3313</TotalTime>
  <Words>254</Words>
  <Application>Microsoft Office PowerPoint</Application>
  <PresentationFormat>Předvádění na obrazovce (4:3)</PresentationFormat>
  <Paragraphs>62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293</cp:revision>
  <dcterms:created xsi:type="dcterms:W3CDTF">2012-04-09T07:10:25Z</dcterms:created>
  <dcterms:modified xsi:type="dcterms:W3CDTF">2013-10-26T10:44:09Z</dcterms:modified>
</cp:coreProperties>
</file>