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5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</a:t>
                      </a:r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_ C_06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Směšovače – trojcestné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4006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Směšovací armatury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používají pro regulaci tepelného výkonu teplovodních otopných soustav s čerpadlem.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Podle konstrukce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se rozdělují na trojcestné a čtyřcestné.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Trojcestné směšovače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řešeny jako ventily a klapky.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Konstrukce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liší se dle provedení podle výrobce a principu klapky nebo ventilu. Rozděluje nebo směšuje proud vody. V provedení klapky v krajních polohách netěsní stejně jako čtyřcestný. Nerozděluje na dva topné okruhy.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vyráběn ve funkci směšovací 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rozdělovací.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Trojcestné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17281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Směšovač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chrání kotel před nízkoteplotní korozí především u ocelových kotlů.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Ovládání je buď ruční nebo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servopohonem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Trojcestné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směšovač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3140968"/>
            <a:ext cx="4206240" cy="2910840"/>
          </a:xfrm>
          <a:prstGeom prst="rect">
            <a:avLst/>
          </a:prstGeom>
        </p:spPr>
      </p:pic>
      <p:pic>
        <p:nvPicPr>
          <p:cNvPr id="10" name="Obrázek 9" descr="směšovač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3501008"/>
            <a:ext cx="2484120" cy="1898904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72008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Zapojení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směšovače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Trojcestné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 descr="směšovač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1556792"/>
            <a:ext cx="5285216" cy="4334189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7597352" cy="33123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smtClean="0">
                <a:latin typeface="Arial Narrow" pitchFamily="34" charset="0"/>
                <a:cs typeface="Times New Roman" pitchFamily="18" charset="0"/>
              </a:rPr>
              <a:t>   Kontrolní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Nakresli zapojení trojcestného směšovače.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se umísťuje čerpadlo za směšovač?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funkce plní směšovač v topném okruhu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Trojcestné směšovače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3370</TotalTime>
  <Words>265</Words>
  <Application>Microsoft Office PowerPoint</Application>
  <PresentationFormat>Předvádění na obrazovce (4:3)</PresentationFormat>
  <Paragraphs>49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301</cp:revision>
  <dcterms:created xsi:type="dcterms:W3CDTF">2012-04-09T07:10:25Z</dcterms:created>
  <dcterms:modified xsi:type="dcterms:W3CDTF">2013-10-26T10:46:28Z</dcterms:modified>
</cp:coreProperties>
</file>