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69" r:id="rId3"/>
    <p:sldId id="262" r:id="rId4"/>
    <p:sldId id="263" r:id="rId5"/>
    <p:sldId id="264" r:id="rId6"/>
    <p:sldId id="265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3565351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VY_32_INOVACE_10_CH7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Zápis</a:t>
                      </a:r>
                      <a:r>
                        <a:rPr lang="cs-CZ" baseline="0" dirty="0" smtClean="0"/>
                        <a:t> atomů a molekul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Sedmý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8546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/>
        </p:nvSpPr>
        <p:spPr>
          <a:xfrm>
            <a:off x="457200" y="116601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51620" y="4437112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prezentace s úkolem na konci. Součástí materiálu je i správné řešení.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39552" y="476672"/>
            <a:ext cx="6512511" cy="1143000"/>
          </a:xfrm>
          <a:prstGeom prst="rect">
            <a:avLst/>
          </a:prstGeom>
        </p:spPr>
        <p:txBody>
          <a:bodyPr/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Zápis počtu atomů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7392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6512511" cy="1143000"/>
          </a:xfrm>
        </p:spPr>
        <p:txBody>
          <a:bodyPr/>
          <a:lstStyle/>
          <a:p>
            <a:r>
              <a:rPr lang="cs-CZ" dirty="0" smtClean="0"/>
              <a:t>Zápis počtu atomů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051720" y="2348880"/>
            <a:ext cx="6480720" cy="1152128"/>
          </a:xfrm>
        </p:spPr>
        <p:txBody>
          <a:bodyPr/>
          <a:lstStyle/>
          <a:p>
            <a:r>
              <a:rPr lang="cs-CZ" dirty="0" smtClean="0"/>
              <a:t>Počet atomů se zapíše velkou arabskou číslicí před atom daného prvku, tedy: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4437112"/>
            <a:ext cx="13681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2H</a:t>
            </a:r>
            <a:endParaRPr lang="cs-CZ" sz="6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00337" y="4667944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Dva atomy vodíku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94849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8820472" cy="1143000"/>
          </a:xfrm>
        </p:spPr>
        <p:txBody>
          <a:bodyPr/>
          <a:lstStyle/>
          <a:p>
            <a:r>
              <a:rPr lang="cs-CZ" dirty="0" smtClean="0"/>
              <a:t>Zápis počtu atomů v molekule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051720" y="2348880"/>
            <a:ext cx="6480720" cy="1152128"/>
          </a:xfrm>
        </p:spPr>
        <p:txBody>
          <a:bodyPr/>
          <a:lstStyle/>
          <a:p>
            <a:r>
              <a:rPr lang="cs-CZ" dirty="0" smtClean="0"/>
              <a:t>Počet atomů v molekule se zapíše malou  arabskou číslicí do indexu za značku prvku, tedy: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4437112"/>
            <a:ext cx="13681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H</a:t>
            </a:r>
            <a:r>
              <a:rPr lang="cs-CZ" sz="6600" baseline="-25000" dirty="0" smtClean="0"/>
              <a:t>2</a:t>
            </a:r>
            <a:endParaRPr lang="cs-CZ" sz="6600" baseline="-25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70649" y="4390945"/>
            <a:ext cx="4676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Jedna molekula se dvěma atomy vodíku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342272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8820472" cy="1143000"/>
          </a:xfrm>
        </p:spPr>
        <p:txBody>
          <a:bodyPr/>
          <a:lstStyle/>
          <a:p>
            <a:r>
              <a:rPr lang="cs-CZ" dirty="0" smtClean="0"/>
              <a:t>Zápis počtu atomů v molekule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051720" y="2348880"/>
            <a:ext cx="6480720" cy="1152128"/>
          </a:xfrm>
        </p:spPr>
        <p:txBody>
          <a:bodyPr/>
          <a:lstStyle/>
          <a:p>
            <a:r>
              <a:rPr lang="cs-CZ" dirty="0" smtClean="0"/>
              <a:t>Počet atomů v molekule se zapíše malou  arabskou číslicí do indexu za značku prvku, tedy: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4581128"/>
            <a:ext cx="19442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2H</a:t>
            </a:r>
            <a:r>
              <a:rPr lang="cs-CZ" sz="6600" baseline="-25000" dirty="0" smtClean="0"/>
              <a:t>2</a:t>
            </a:r>
            <a:endParaRPr lang="cs-CZ" sz="6600" baseline="-25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53432" y="4534961"/>
            <a:ext cx="6390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Dvě dvouatomové molekuly </a:t>
            </a:r>
          </a:p>
          <a:p>
            <a:r>
              <a:rPr lang="cs-CZ" sz="3600" dirty="0" smtClean="0"/>
              <a:t>s celkem čtyřmi atomy vodíku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09197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8820472" cy="1143000"/>
          </a:xfrm>
        </p:spPr>
        <p:txBody>
          <a:bodyPr/>
          <a:lstStyle/>
          <a:p>
            <a:r>
              <a:rPr lang="cs-CZ" dirty="0" smtClean="0"/>
              <a:t>Vyzkoušej a do sešitu napiš: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946162"/>
            <a:ext cx="63905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ü"/>
            </a:pPr>
            <a:r>
              <a:rPr lang="cs-CZ" sz="3600" dirty="0" err="1" smtClean="0"/>
              <a:t>Osmiatomovou</a:t>
            </a:r>
            <a:r>
              <a:rPr lang="cs-CZ" sz="3600" dirty="0" smtClean="0"/>
              <a:t> molekulu síry</a:t>
            </a:r>
          </a:p>
          <a:p>
            <a:endParaRPr lang="cs-CZ" sz="3600" dirty="0"/>
          </a:p>
          <a:p>
            <a:pPr marL="857250" indent="-857250">
              <a:buFont typeface="Wingdings" pitchFamily="2" charset="2"/>
              <a:buChar char="ü"/>
            </a:pPr>
            <a:r>
              <a:rPr lang="cs-CZ" sz="6000" dirty="0" smtClean="0"/>
              <a:t>S</a:t>
            </a:r>
            <a:r>
              <a:rPr lang="cs-CZ" sz="6000" baseline="-25000" dirty="0" smtClean="0"/>
              <a:t>8</a:t>
            </a:r>
            <a:endParaRPr lang="cs-CZ" sz="6000" baseline="-25000" dirty="0"/>
          </a:p>
        </p:txBody>
      </p:sp>
    </p:spTree>
    <p:extLst>
      <p:ext uri="{BB962C8B-B14F-4D97-AF65-F5344CB8AC3E}">
        <p14:creationId xmlns:p14="http://schemas.microsoft.com/office/powerpoint/2010/main" val="2124685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8820472" cy="1143000"/>
          </a:xfrm>
        </p:spPr>
        <p:txBody>
          <a:bodyPr/>
          <a:lstStyle/>
          <a:p>
            <a:r>
              <a:rPr lang="cs-CZ" dirty="0" smtClean="0"/>
              <a:t>Vyzkoušej a do sešitu napiš: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946162"/>
            <a:ext cx="639056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ü"/>
            </a:pPr>
            <a:r>
              <a:rPr lang="cs-CZ" sz="3600" dirty="0" smtClean="0"/>
              <a:t>Pět atomů sodíku</a:t>
            </a:r>
          </a:p>
          <a:p>
            <a:endParaRPr lang="cs-CZ" sz="3600" dirty="0"/>
          </a:p>
          <a:p>
            <a:pPr marL="857250" indent="-857250">
              <a:buFont typeface="Wingdings" pitchFamily="2" charset="2"/>
              <a:buChar char="ü"/>
            </a:pPr>
            <a:r>
              <a:rPr lang="cs-CZ" sz="6000" dirty="0" smtClean="0"/>
              <a:t>5 Na</a:t>
            </a:r>
            <a:endParaRPr lang="cs-CZ" sz="6000" baseline="-25000" dirty="0"/>
          </a:p>
        </p:txBody>
      </p:sp>
    </p:spTree>
    <p:extLst>
      <p:ext uri="{BB962C8B-B14F-4D97-AF65-F5344CB8AC3E}">
        <p14:creationId xmlns:p14="http://schemas.microsoft.com/office/powerpoint/2010/main" val="994230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8820472" cy="1143000"/>
          </a:xfrm>
        </p:spPr>
        <p:txBody>
          <a:bodyPr/>
          <a:lstStyle/>
          <a:p>
            <a:r>
              <a:rPr lang="cs-CZ" dirty="0" smtClean="0"/>
              <a:t>Vyzkoušej a do sešitu napiš: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946162"/>
            <a:ext cx="63905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ü"/>
            </a:pPr>
            <a:r>
              <a:rPr lang="cs-CZ" sz="3600" dirty="0" smtClean="0"/>
              <a:t>Tři dvouatomové molekuly chloru</a:t>
            </a:r>
          </a:p>
          <a:p>
            <a:endParaRPr lang="cs-CZ" sz="3600" dirty="0"/>
          </a:p>
          <a:p>
            <a:pPr marL="857250" indent="-857250">
              <a:buFont typeface="Wingdings" pitchFamily="2" charset="2"/>
              <a:buChar char="ü"/>
            </a:pPr>
            <a:r>
              <a:rPr lang="cs-CZ" sz="6000" dirty="0" smtClean="0"/>
              <a:t>3 Cl</a:t>
            </a:r>
            <a:r>
              <a:rPr lang="cs-CZ" sz="6000" baseline="-25000" dirty="0" smtClean="0"/>
              <a:t>2</a:t>
            </a:r>
            <a:endParaRPr lang="cs-CZ" sz="6000" baseline="-25000" dirty="0"/>
          </a:p>
        </p:txBody>
      </p:sp>
    </p:spTree>
    <p:extLst>
      <p:ext uri="{BB962C8B-B14F-4D97-AF65-F5344CB8AC3E}">
        <p14:creationId xmlns:p14="http://schemas.microsoft.com/office/powerpoint/2010/main" val="1458754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59</TotalTime>
  <Words>165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Zápis počtu atomů</vt:lpstr>
      <vt:lpstr>Zápis počtu atomů v molekule</vt:lpstr>
      <vt:lpstr>Zápis počtu atomů v molekule</vt:lpstr>
      <vt:lpstr>Vyzkoušej a do sešitu napiš:</vt:lpstr>
      <vt:lpstr>Vyzkoušej a do sešitu napiš:</vt:lpstr>
      <vt:lpstr>Vyzkoušej a do sešitu napiš: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006</dc:creator>
  <cp:lastModifiedBy>Aleš Polívka</cp:lastModifiedBy>
  <cp:revision>15</cp:revision>
  <dcterms:created xsi:type="dcterms:W3CDTF">2012-01-22T18:43:18Z</dcterms:created>
  <dcterms:modified xsi:type="dcterms:W3CDTF">2012-03-15T20:52:35Z</dcterms:modified>
</cp:coreProperties>
</file>