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9" r:id="rId5"/>
    <p:sldId id="268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1721246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VY_32_INOVACE_06_C_17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Zařizovací předměty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Rozvod vnitřního vodovodu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 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Rozvod vnitřního vodovodu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Je to potrubí od vodoměru s hlavním uzávěrem vody k nejvzdálenějšímu výtoku u zařizovacího předmětu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Je to soubor zařízení sloužící k bezpečnému a spolehlivému provozu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Rozlišujeme zde dva typy soustav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Jednotná soustava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– pro přípravu jídel a nápojů, zrovna tak pro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ú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čely hygieny se voda pitná rozvádí jedním potrubím. Slouží tedy všem účelům</a:t>
            </a:r>
          </a:p>
          <a:p>
            <a:pPr lvl="1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Zařizovací předměty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Dělená soustava –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pro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každý druh vody se použije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jiné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potrubí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Pro pitnou je zvláštní rozvod, pro užitkovou a provozní taktéž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Tyto potrubí se nesmějí navzájem propojovat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Tato soustava se dnes využívá při zachycování dešťové vody do nádrží a má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specielní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rozvod vody pro splachování WC, zalévání zahrad, mytí auta apod.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Zařizovací předměty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551725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Co je jednotná soustava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Co je dělená soustava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Mohou se různé druhy vodovodů propojovat a proč</a:t>
            </a:r>
          </a:p>
          <a:p>
            <a:pPr marL="1082993" lvl="2" indent="-442913">
              <a:spcBef>
                <a:spcPts val="12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294217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 Adámek a Aleš Jurečka Instalace vody a kanalizace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III.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Praha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2005 Informatorium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80-7333-050-4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3008</TotalTime>
  <Words>271</Words>
  <Application>Microsoft Office PowerPoint</Application>
  <PresentationFormat>Předvádění na obrazovce (4:3)</PresentationFormat>
  <Paragraphs>52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Dittrich Pavel</dc:creator>
  <cp:lastModifiedBy>PC0010</cp:lastModifiedBy>
  <cp:revision>233</cp:revision>
  <dcterms:created xsi:type="dcterms:W3CDTF">2012-04-09T07:10:25Z</dcterms:created>
  <dcterms:modified xsi:type="dcterms:W3CDTF">2013-10-19T08:52:30Z</dcterms:modified>
</cp:coreProperties>
</file>