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VY_32_INOVACE_05_C_07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topení.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Rozvaděče použití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Listopad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předmětu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3024336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Rozvaděč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se sestává s rozdělovače a sběrače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Rozdělovač napojuje více topných okruhů nebo větví u topné vody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Sběrač  jednotlivé topné okruhy nebo větve opět spojuje u vratné vody.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  <a:buNone/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Rozvaděče - použití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 descr="rozdělovač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43808" y="3717032"/>
            <a:ext cx="5062010" cy="2792725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328592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Rozvaděče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jsou různé konstrukce a různé velikosti </a:t>
            </a: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Používají se u kotlů - osazují s přímo ve zdroji.</a:t>
            </a: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Může rozdělovat jednotlivé okruhy v budově vzhledem k orientaci stran, případně doplněné okruhem pro přípravu teplé užitkové vody.</a:t>
            </a: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Mohou se použít pro  horizontální připojení jako patrové nebo bytové – výhodou je omezení počtu stoupacích potrubí.</a:t>
            </a: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Používají se pro jednotlivé větve podlahového vytápění.</a:t>
            </a: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Osazují se u výměníkových stanic</a:t>
            </a: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Rozvaděče - použití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84784"/>
            <a:ext cx="7200800" cy="2664296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Kontrolní otázky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jakých částí se skládá rozvaděč?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K čemu se používá rozvaděč?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Jak se využívají u podlahového vytápění.</a:t>
            </a:r>
          </a:p>
          <a:p>
            <a:pPr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Rozvaděče - použití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3495</TotalTime>
  <Words>262</Words>
  <Application>Microsoft Office PowerPoint</Application>
  <PresentationFormat>Předvádění na obrazovce (4:3)</PresentationFormat>
  <Paragraphs>50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313</cp:revision>
  <dcterms:created xsi:type="dcterms:W3CDTF">2012-04-09T07:10:25Z</dcterms:created>
  <dcterms:modified xsi:type="dcterms:W3CDTF">2013-10-26T10:50:46Z</dcterms:modified>
</cp:coreProperties>
</file>