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5" r:id="rId3"/>
    <p:sldId id="258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VY_32_INOVACE_05_B_08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Rozvaděče konstrukce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302433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Rozvaděč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sestává s rozdělovače a sběrače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Rozdělovač napojuje více topných okruhů nebo větví u topné vody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Sběrač  jednotlivé topné okruhy nebo větve opět spojuje u vratné vody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Rozvaděče - konstrukce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rozdělovač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3717032"/>
            <a:ext cx="5062010" cy="2792725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3285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Rozvaděče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různé konstrukce a různé velikosti </a:t>
            </a:r>
          </a:p>
          <a:p>
            <a:pPr lvl="1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Materiál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mosaz, bronz, ocel méně často plast.</a:t>
            </a:r>
          </a:p>
          <a:p>
            <a:pPr lvl="1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Kompaktní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vývody jsou dány výrobcem, nelze tedy rozšiřovat nebo  snižovat jejich počet. Do tělesa jsou běžně instalovány regulační a uzavírací armatury.</a:t>
            </a:r>
          </a:p>
          <a:p>
            <a:pPr lvl="1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Stavebnicové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- jsou sestaveny z jednotlivých segmentů s jedním nebo až třemi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vývody.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Rozvaděče - konstrukce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3285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Základní provedení  rozvaděčů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obsahuje uzávěr na přípojce ke stoupacímu potrubí a koncové záslepky s možností odvzdušnění.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 plně vybavených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verzích je možnost osazení dalších armatur včetně měřících.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Některé rozvaděče umísťujeme do speciální skříně, umístěné na zdi nebo zazděné s víkem v úrovni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omítky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Rozvaděče - konstrukce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340768"/>
            <a:ext cx="7344816" cy="302433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Vyjmenuj materiály rozvaděčů.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Popiš stavebnicový rozvaděč.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Kde se rozvaděče umísťují?</a:t>
            </a:r>
          </a:p>
          <a:p>
            <a:pPr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+6*9+ těles.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Rozvaděče - konstrukce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3743</TotalTime>
  <Words>302</Words>
  <Application>Microsoft Office PowerPoint</Application>
  <PresentationFormat>Předvádění na obrazovce (4:3)</PresentationFormat>
  <Paragraphs>119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334</cp:revision>
  <dcterms:created xsi:type="dcterms:W3CDTF">2012-04-09T07:10:25Z</dcterms:created>
  <dcterms:modified xsi:type="dcterms:W3CDTF">2013-10-26T10:53:00Z</dcterms:modified>
</cp:coreProperties>
</file>