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sldIdLst>
    <p:sldId id="260" r:id="rId2"/>
    <p:sldId id="264" r:id="rId3"/>
    <p:sldId id="258" r:id="rId4"/>
    <p:sldId id="269" r:id="rId5"/>
    <p:sldId id="268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A10F"/>
    <a:srgbClr val="A6F890"/>
    <a:srgbClr val="66FF66"/>
    <a:srgbClr val="25F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74" autoAdjust="0"/>
    <p:restoredTop sz="94660"/>
  </p:normalViewPr>
  <p:slideViewPr>
    <p:cSldViewPr>
      <p:cViewPr varScale="1">
        <p:scale>
          <a:sx n="69" d="100"/>
          <a:sy n="69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E069FC-C2A3-45D3-8488-4B476B21F13D}" type="datetimeFigureOut">
              <a:rPr lang="cs-CZ" smtClean="0"/>
              <a:pPr/>
              <a:t>19.10.2013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06F058-7D7E-4D72-99CA-A15BE9E715B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8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mtClean="0"/>
              <a:t>ko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06F058-7D7E-4D72-99CA-A15BE9E715B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4BEBED5-D5D3-4335-9C96-FCDAFADA38F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AAF4A07-C2FA-4CBA-B5A0-314F4C347622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A897FDA-20DB-44E8-9E96-5079581005CE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68FE-226B-45C6-9109-9177E79C6AE1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CF9CF-C69F-472D-8B17-27ADF0D773E5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04EB77B-014B-4208-98ED-6933D87AE5F6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112E5-506A-40A2-BFB5-D235E30893F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6B5AB40-97E6-465B-97DE-25A1D73341CD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2179F26-58AB-4AD9-A527-A74A4301634F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02FD-6AD4-48C8-B1E5-C9DE7E5BF75A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E2C46-9790-47FF-8317-137BA8326BD0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70F5C49-366F-4E3C-8347-F09612DA912C}" type="datetime1">
              <a:rPr lang="cs-CZ" smtClean="0"/>
              <a:pPr/>
              <a:t>19.10.2013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BA619F5-EE30-4CF2-B1E3-41D3DB6A92F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d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4425747"/>
              </p:ext>
            </p:extLst>
          </p:nvPr>
        </p:nvGraphicFramePr>
        <p:xfrm>
          <a:off x="1979712" y="2132856"/>
          <a:ext cx="6929486" cy="3720476"/>
        </p:xfrm>
        <a:graphic>
          <a:graphicData uri="http://schemas.openxmlformats.org/drawingml/2006/table">
            <a:tbl>
              <a:tblPr firstCol="1">
                <a:effectLst/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smtClean="0">
                          <a:latin typeface="Arial" pitchFamily="34" charset="0"/>
                          <a:cs typeface="Times New Roman" pitchFamily="18" charset="0"/>
                        </a:rPr>
                        <a:t>VY_32_INOVACE_06_C_18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Zařizovací předměty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Části vnitřního vodovodu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 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Pavel </a:t>
                      </a:r>
                      <a:r>
                        <a:rPr lang="cs-CZ" sz="1600" baseline="0" dirty="0" err="1" smtClean="0">
                          <a:latin typeface="Arial" pitchFamily="34" charset="0"/>
                          <a:cs typeface="Times New Roman" pitchFamily="18" charset="0"/>
                        </a:rPr>
                        <a:t>Dittrich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6" name="Picture 2" descr="sosasou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979712" y="332656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sp>
        <p:nvSpPr>
          <p:cNvPr id="8" name="Obdélník 7"/>
          <p:cNvSpPr/>
          <p:nvPr/>
        </p:nvSpPr>
        <p:spPr>
          <a:xfrm>
            <a:off x="2051720" y="1916831"/>
            <a:ext cx="6840760" cy="444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studijní obor MIEZ, předmět INSTALACE VODY A KANALIZACE, inovuje výuku použitím multimediálních pomůcek – prezentace s názornými obrázky a schématy doplněných textem podporujícím výklad učitele.</a:t>
            </a:r>
          </a:p>
          <a:p>
            <a:pPr marL="432000" lvl="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</p:spTree>
    <p:extLst>
      <p:ext uri="{BB962C8B-B14F-4D97-AF65-F5344CB8AC3E}">
        <p14:creationId xmlns:p14="http://schemas.microsoft.com/office/powerpoint/2010/main" val="308391855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442913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Části vnitřního vodovodu</a:t>
            </a:r>
          </a:p>
          <a:p>
            <a:pPr marL="365760" lvl="1" indent="0">
              <a:spcBef>
                <a:spcPts val="1200"/>
              </a:spcBef>
              <a:buNone/>
            </a:pPr>
            <a:r>
              <a:rPr lang="cs-CZ" sz="2800" b="1" dirty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  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Ležatý  rozvod –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jde od hlavního uzávěru budovy a   končí u paty stoupaček . 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Stoupá v min. sklonu 0,5 % ke stoupačkám /odvzdušnění a odvodnění/ 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Je osazen armaturami až po výtokové armatury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Je vedeno pod stropem suterénu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V drážkách ve zdi se izoluje proti rosení</a:t>
            </a:r>
          </a:p>
          <a:p>
            <a:pPr lvl="1">
              <a:spcBef>
                <a:spcPts val="1200"/>
              </a:spcBef>
            </a:pPr>
            <a:endParaRPr lang="cs-CZ" sz="28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Zařizovací předměty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Stoupací potrubí –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prochází všemi patry a končí u nejvyššího připojovacího potrubí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Na patě je vybaveno uzavřením a vypouštěním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Zakončeno je automatickým odvzdušněním na vrcholu stoupačky.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b="1" dirty="0" smtClean="0">
                <a:latin typeface="Arial Narrow" pitchFamily="34" charset="0"/>
                <a:cs typeface="Times New Roman" pitchFamily="18" charset="0"/>
              </a:rPr>
              <a:t>Připojovací potrubí –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od stoupačky k zařizovacímu předmětu</a:t>
            </a:r>
          </a:p>
          <a:p>
            <a:pPr marL="808673" lvl="1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Sklon 0,5 %, osazení armatur před spotřebičem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Zařizovací předměty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51725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Čím je zakončena stoupačka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Co je na patě stoupačky</a:t>
            </a:r>
          </a:p>
          <a:p>
            <a:pPr marL="1082993" lvl="2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Kde začíná ležatý rozvod</a:t>
            </a:r>
          </a:p>
          <a:p>
            <a:pPr marL="1082993" lvl="2" indent="-442913">
              <a:spcBef>
                <a:spcPts val="1200"/>
              </a:spcBef>
            </a:pPr>
            <a:endParaRPr lang="cs-CZ" sz="2500" dirty="0" smtClean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Kontrolní otázky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94217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196752"/>
            <a:ext cx="8317432" cy="5256584"/>
          </a:xfrm>
        </p:spPr>
        <p:txBody>
          <a:bodyPr>
            <a:noAutofit/>
          </a:bodyPr>
          <a:lstStyle/>
          <a:p>
            <a:pPr marL="808673" lvl="1" indent="-442913">
              <a:spcBef>
                <a:spcPts val="1200"/>
              </a:spcBef>
            </a:pPr>
            <a:endParaRPr lang="cs-CZ" sz="2500" b="1" dirty="0" smtClean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Miroslav Adámek a Aleš Jurečka Instalace vody a kanalizace III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. Praha </a:t>
            </a:r>
            <a:r>
              <a:rPr lang="cs-CZ" sz="2800" dirty="0" smtClean="0">
                <a:latin typeface="Arial Narrow" pitchFamily="34" charset="0"/>
                <a:cs typeface="Times New Roman" pitchFamily="18" charset="0"/>
              </a:rPr>
              <a:t>2005 Informatorium </a:t>
            </a:r>
            <a:r>
              <a:rPr lang="cs-CZ" sz="2800">
                <a:latin typeface="Arial Narrow" pitchFamily="34" charset="0"/>
                <a:cs typeface="Times New Roman" pitchFamily="18" charset="0"/>
              </a:rPr>
              <a:t>ISBN </a:t>
            </a:r>
            <a:r>
              <a:rPr lang="cs-CZ" sz="2800" smtClean="0">
                <a:latin typeface="Arial Narrow" pitchFamily="34" charset="0"/>
                <a:cs typeface="Times New Roman" pitchFamily="18" charset="0"/>
              </a:rPr>
              <a:t>80-7333-050-4</a:t>
            </a:r>
            <a:endParaRPr lang="cs-CZ" sz="2800" dirty="0">
              <a:latin typeface="Arial Narrow" pitchFamily="34" charset="0"/>
              <a:cs typeface="Times New Roman" pitchFamily="18" charset="0"/>
            </a:endParaRPr>
          </a:p>
          <a:p>
            <a:pPr marL="442913" indent="-442913">
              <a:spcBef>
                <a:spcPts val="1200"/>
              </a:spcBef>
            </a:pPr>
            <a:r>
              <a:rPr lang="cs-CZ" sz="2800" dirty="0">
                <a:latin typeface="Arial Narrow" pitchFamily="34" charset="0"/>
                <a:cs typeface="Times New Roman" pitchFamily="18" charset="0"/>
              </a:rPr>
              <a:t>Pokud není uvedeno jinak, je použitý materiál z vlastních zdrojů.</a:t>
            </a:r>
            <a:endParaRPr lang="cs-CZ" sz="2500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5"/>
          </p:nvPr>
        </p:nvSpPr>
        <p:spPr/>
        <p:txBody>
          <a:bodyPr vert="horz" lIns="91440" tIns="45720" rIns="91440" bIns="45720" rtlCol="0" anchor="ctr"/>
          <a:lstStyle/>
          <a:p>
            <a:fld id="{DBA619F5-EE30-4CF2-B1E3-41D3DB6A92F4}" type="slidenum">
              <a:rPr lang="cs-CZ" sz="1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cs-CZ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404664"/>
            <a:ext cx="8136904" cy="648072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7653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3034</TotalTime>
  <Words>248</Words>
  <Application>Microsoft Office PowerPoint</Application>
  <PresentationFormat>Předvádění na obrazovce (4:3)</PresentationFormat>
  <Paragraphs>53</Paragraphs>
  <Slides>6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IVK</dc:title>
  <dc:creator>Dittrich Pavel</dc:creator>
  <cp:lastModifiedBy>PC0010</cp:lastModifiedBy>
  <cp:revision>238</cp:revision>
  <dcterms:created xsi:type="dcterms:W3CDTF">2012-04-09T07:10:25Z</dcterms:created>
  <dcterms:modified xsi:type="dcterms:W3CDTF">2013-10-19T08:53:11Z</dcterms:modified>
</cp:coreProperties>
</file>