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60" r:id="rId2"/>
    <p:sldId id="264" r:id="rId3"/>
    <p:sldId id="258" r:id="rId4"/>
    <p:sldId id="269" r:id="rId5"/>
    <p:sldId id="268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8016295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VY_32_INOVACE_06_C_19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Zařizovací předměty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Uspořádání vnitřního vodovodu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 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Pavel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Dittrich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INSTALACE VODY A KANALIZACE,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val="308391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Uspořádání vnitřního vodovodu</a:t>
            </a:r>
          </a:p>
          <a:p>
            <a:pPr marL="365760" lvl="1" indent="0">
              <a:spcBef>
                <a:spcPts val="1200"/>
              </a:spcBef>
              <a:buNone/>
            </a:pPr>
            <a:r>
              <a:rPr lang="cs-CZ" sz="2800" b="1" dirty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používáme dva druhy rozvodů : 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b="1" dirty="0" err="1" smtClean="0">
                <a:latin typeface="Arial Narrow" pitchFamily="34" charset="0"/>
                <a:cs typeface="Times New Roman" pitchFamily="18" charset="0"/>
              </a:rPr>
              <a:t>Větevný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–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je nejobvyklejší 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Jeho průměr potrubí se postupně zmenšuje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Používáme ho u tlakových rozvodů, ale může se i použít u gravitačního /otevřeného/ systému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Otevřený systém má na půdě nádrž, ležatý rozvod je nahoře a stoupačky vedou dolů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Tento systém je nevýhodný /izolace, výtlačné potrubí,</a:t>
            </a:r>
          </a:p>
          <a:p>
            <a:pPr marL="808673" lvl="1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Zařizovací předměty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malý tlak v potrubí, regulace nátoku do nádrže, zamrznutí/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Okruhový rozvod –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méně častý, nejčastěji u občanských staveb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Voda je přivedena ke spotřebičům z více stran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Potrubí má stále stejný průměr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Jeho použití je výhodné tam kde je více výtoků vedle sebe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Zařizovací předměty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51725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Jaký průměr má tlakový,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větevný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rozvod  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je otevřený systém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Jaký průměr má otevřený systém</a:t>
            </a:r>
          </a:p>
          <a:p>
            <a:pPr marL="1082993" lvl="2" indent="-442913">
              <a:spcBef>
                <a:spcPts val="12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Kontrolní otázky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94217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Miroslav Adámek a Aleš Jurečka Instalace vody a kanalizace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III.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Praha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2005 Informatorium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ISBN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80-7333-050-4</a:t>
            </a:r>
            <a:endParaRPr lang="cs-CZ" sz="2800" dirty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765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3072</TotalTime>
  <Words>264</Words>
  <Application>Microsoft Office PowerPoint</Application>
  <PresentationFormat>Předvádění na obrazovce (4:3)</PresentationFormat>
  <Paragraphs>54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IVK</dc:title>
  <dc:creator>Dittrich Pavel</dc:creator>
  <cp:lastModifiedBy>PC0010</cp:lastModifiedBy>
  <cp:revision>244</cp:revision>
  <dcterms:created xsi:type="dcterms:W3CDTF">2012-04-09T07:10:25Z</dcterms:created>
  <dcterms:modified xsi:type="dcterms:W3CDTF">2013-10-19T08:53:43Z</dcterms:modified>
</cp:coreProperties>
</file>