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9"/>
  </p:notesMasterIdLst>
  <p:sldIdLst>
    <p:sldId id="260" r:id="rId2"/>
    <p:sldId id="266" r:id="rId3"/>
    <p:sldId id="261" r:id="rId4"/>
    <p:sldId id="262" r:id="rId5"/>
    <p:sldId id="264" r:id="rId6"/>
    <p:sldId id="268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75170269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VY_32_INOVACE_05_C_10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Příslušenství otopných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soustav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dirty="0" smtClean="0">
                          <a:latin typeface="Arial" pitchFamily="34" charset="0"/>
                          <a:cs typeface="Times New Roman" pitchFamily="18" charset="0"/>
                        </a:rPr>
                        <a:t>Odlučovače vzduchu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Václav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studijní obor MIEZ, předmětu VYTÁPĚNÍ,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8640960" cy="5256584"/>
          </a:xfrm>
        </p:spPr>
        <p:txBody>
          <a:bodyPr>
            <a:noAutofit/>
          </a:bodyPr>
          <a:lstStyle/>
          <a:p>
            <a:pPr marL="449263" indent="-361950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Vzduch v otopné soustavě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je ve formě volné nebo vázané. Z vázané formy se uvolňuje změnou teploty nebo tlaku.</a:t>
            </a:r>
          </a:p>
          <a:p>
            <a:pPr marL="449263" indent="-36195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Pro odstranění vzduchu z vody se využívají dva principy.</a:t>
            </a:r>
          </a:p>
          <a:p>
            <a:pPr marL="623888" lvl="1" indent="-257175">
              <a:spcBef>
                <a:spcPts val="1800"/>
              </a:spcBef>
              <a:tabLst>
                <a:tab pos="900113" algn="l"/>
              </a:tabLst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Využití nuceného zklidnění proudící vody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–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vzduch se uvolňuje v odlučovači ve kterém je záměrně snižována rychlost proudění pomocí uměle vytvořených překážek například speciálních kroužků.</a:t>
            </a:r>
          </a:p>
          <a:p>
            <a:pPr marL="623888" lvl="1" indent="-257175">
              <a:spcBef>
                <a:spcPts val="1800"/>
              </a:spcBef>
              <a:tabLst>
                <a:tab pos="900113" algn="l"/>
              </a:tabLst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Uvolněný vzduch stoupá nahoru do vzduchové komory, odkud je po nahromadění odpuštěn přes automatický ventil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Odlučovače vzduchu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8640960" cy="5256584"/>
          </a:xfrm>
        </p:spPr>
        <p:txBody>
          <a:bodyPr>
            <a:noAutofit/>
          </a:bodyPr>
          <a:lstStyle/>
          <a:p>
            <a:pPr marL="623888" lvl="1" indent="-257175">
              <a:spcBef>
                <a:spcPts val="1800"/>
              </a:spcBef>
              <a:tabLst>
                <a:tab pos="900113" algn="l"/>
              </a:tabLst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Využití odstředivé síly vody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–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vzduch se uvolňuje v odlučovači, ve kterém je záměrně zvýšena rychlost proudění vytvořením rotace vody. Voda je tlačena ke stěnám odlučovače a uvolněný vzduch odchází středem do </a:t>
            </a:r>
          </a:p>
          <a:p>
            <a:pPr marL="623888" lvl="1" indent="-257175">
              <a:spcBef>
                <a:spcPts val="1800"/>
              </a:spcBef>
              <a:tabLst>
                <a:tab pos="900113" algn="l"/>
              </a:tabLst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Uvolněný vzduch stoupá středem nahoru do vzduchové komory, odkud je po nahromadění odpuštěn přes automatický ventil.</a:t>
            </a:r>
          </a:p>
          <a:p>
            <a:pPr marL="623888" lvl="1" indent="-257175">
              <a:spcBef>
                <a:spcPts val="1800"/>
              </a:spcBef>
              <a:tabLst>
                <a:tab pos="900113" algn="l"/>
              </a:tabLst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Nečistoty se soustřeďují u dna a uvolněním odkalovací zátky je lze odstranit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Odlučovače vzduchu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8640960" cy="5256584"/>
          </a:xfrm>
        </p:spPr>
        <p:txBody>
          <a:bodyPr>
            <a:noAutofit/>
          </a:bodyPr>
          <a:lstStyle/>
          <a:p>
            <a:pPr marL="258128" indent="-257175">
              <a:spcBef>
                <a:spcPts val="1800"/>
              </a:spcBef>
              <a:tabLst>
                <a:tab pos="900113" algn="l"/>
              </a:tabLst>
            </a:pPr>
            <a:r>
              <a:rPr lang="cs-CZ" sz="3100" b="1" dirty="0" smtClean="0">
                <a:latin typeface="Arial Narrow" pitchFamily="34" charset="0"/>
                <a:cs typeface="Times New Roman" pitchFamily="18" charset="0"/>
              </a:rPr>
              <a:t>   Montáž odlučovače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</a:t>
            </a:r>
          </a:p>
          <a:p>
            <a:pPr marL="623888" lvl="1" indent="-257175">
              <a:spcBef>
                <a:spcPts val="1800"/>
              </a:spcBef>
              <a:tabLst>
                <a:tab pos="900113" algn="l"/>
              </a:tabLst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Na vodorovné potrubí do uzavřených otopných soustav. </a:t>
            </a:r>
          </a:p>
          <a:p>
            <a:pPr marL="623888" lvl="1" indent="-257175">
              <a:spcBef>
                <a:spcPts val="1800"/>
              </a:spcBef>
              <a:tabLst>
                <a:tab pos="900113" algn="l"/>
              </a:tabLst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 blízkosti kotle, protože tam dochází k intenzivnějšímu uvolňování vzduchu.</a:t>
            </a:r>
          </a:p>
          <a:p>
            <a:pPr marL="623888" lvl="1" indent="-257175">
              <a:spcBef>
                <a:spcPts val="1800"/>
              </a:spcBef>
              <a:tabLst>
                <a:tab pos="900113" algn="l"/>
              </a:tabLst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Před oběhové čerpadlo, aby je vzduch nepoškodil.</a:t>
            </a:r>
          </a:p>
          <a:p>
            <a:pPr marL="623888" lvl="1" indent="-257175">
              <a:spcBef>
                <a:spcPts val="1800"/>
              </a:spcBef>
              <a:tabLst>
                <a:tab pos="900113" algn="l"/>
              </a:tabLst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Použití odlučovače má být uvedeno v projektu.</a:t>
            </a:r>
          </a:p>
          <a:p>
            <a:pPr marL="623888" lvl="1" indent="-257175">
              <a:spcBef>
                <a:spcPts val="1800"/>
              </a:spcBef>
              <a:tabLst>
                <a:tab pos="900113" algn="l"/>
              </a:tabLst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Funkce a umístění patří k základním znalostem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montéra.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6064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Odlučovače vzduchu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988840"/>
            <a:ext cx="8640960" cy="4320480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  <a:buNone/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  Kontrolní otázky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Kam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se montují odlučovače vzduchu?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Popište odlučování vzduchu na principu zklidnění vody.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Popište odlučování vzduchu na principu odstředivé síly.</a:t>
            </a:r>
          </a:p>
          <a:p>
            <a:pPr marL="442913" indent="-442913">
              <a:spcBef>
                <a:spcPts val="12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Odlučovače vzduchu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988840"/>
            <a:ext cx="8640960" cy="4320480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Stanislav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Tajbr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Vytápění. Praha 2003 Sobotáles ISBN 80-85920-96-4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4644</TotalTime>
  <Words>346</Words>
  <Application>Microsoft Office PowerPoint</Application>
  <PresentationFormat>Předvádění na obrazovce (4:3)</PresentationFormat>
  <Paragraphs>54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autolakýrník</dc:title>
  <dc:creator>Václav Nepokoj</dc:creator>
  <cp:lastModifiedBy>Václav Nepokoj</cp:lastModifiedBy>
  <cp:revision>409</cp:revision>
  <dcterms:created xsi:type="dcterms:W3CDTF">2012-04-09T07:10:25Z</dcterms:created>
  <dcterms:modified xsi:type="dcterms:W3CDTF">2013-10-26T11:00:14Z</dcterms:modified>
</cp:coreProperties>
</file>