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76690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Vedení vnitřního vodovodu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vnitřního vodovodu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cs-CZ" sz="2800" b="1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V dnešní době vodovodní potrubí skrýváme, u průmyslových objektů volíme povrchové vedení z důvodů přístupu pro údržbu a kontrolu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v drážce ve zdi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tam kde máme estetické požadavky, pozor při zhotovení drážek na podříznutí příčky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Pozor na izolaci a dilataci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před zdí a pod stropem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rychlá montáž, upevnění na objímkách, konzolách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před zdí se zakrytím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prefabrikované zákryty, šachty, podhledy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v podlaze –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nepodsklepené objekty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/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současná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výstavba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/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v šachtách, kanálech a kolektorech –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ty jsou mezi objekty a jsou neprůlezné, průlezné a průchozí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Vedení konstrukcí –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používáme chráničku, to je trubka o málo větší než DN potrubí, mezera se vyplní pružnou hmotou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kolektor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chránička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Kdy vedeme potrubí v podlaze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80-7333-050-4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3110</TotalTime>
  <Words>278</Words>
  <Application>Microsoft Office PowerPoint</Application>
  <PresentationFormat>Předvádění na obrazovce (4:3)</PresentationFormat>
  <Paragraphs>51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248</cp:revision>
  <dcterms:created xsi:type="dcterms:W3CDTF">2012-04-09T07:10:25Z</dcterms:created>
  <dcterms:modified xsi:type="dcterms:W3CDTF">2013-10-19T08:55:17Z</dcterms:modified>
</cp:coreProperties>
</file>