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71" r:id="rId3"/>
    <p:sldId id="270" r:id="rId4"/>
    <p:sldId id="264" r:id="rId5"/>
    <p:sldId id="269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VY_32_INOVACE_05_C_12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Jednotrubková otopná soustava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640960" cy="5544616"/>
          </a:xfrm>
        </p:spPr>
        <p:txBody>
          <a:bodyPr>
            <a:noAutofit/>
          </a:bodyPr>
          <a:lstStyle/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V rozvodu je použita jedna trubka pro dopravu vody kotel  - otopné těleso – kotel.</a:t>
            </a:r>
          </a:p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Teplota vody se průtokem otopnými tělesy postupně snižuje.</a:t>
            </a:r>
          </a:p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Pro omezení této nevýhody se používá u topných těles použití obtoku, který dělí průtok vody do otopného tělesa a  dál do soustavy. </a:t>
            </a:r>
          </a:p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Pro zlepšení regulace obtoku se používají speciální směšovací armatury.</a:t>
            </a:r>
          </a:p>
          <a:p>
            <a:pPr marL="449263" indent="-449263"/>
            <a:endParaRPr lang="cs-CZ" sz="2500" dirty="0" smtClean="0">
              <a:latin typeface="Arial" pitchFamily="34" charset="0"/>
              <a:cs typeface="Arial" pitchFamily="34" charset="0"/>
            </a:endParaRPr>
          </a:p>
          <a:p>
            <a:pPr marL="449263" indent="-449263"/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Jednotrubková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623888" indent="-623888"/>
            <a:r>
              <a:rPr lang="cs-CZ" sz="2800" dirty="0" smtClean="0">
                <a:latin typeface="Arial" pitchFamily="34" charset="0"/>
                <a:cs typeface="Arial" pitchFamily="34" charset="0"/>
              </a:rPr>
              <a:t>Výhody: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Umožňuje samostatné napojení bytů včetně jejich měření spotřeby tepla a jejich postupné zapojování.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Jednodušší zakrytí trubek.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Nižší spotřeba materiálu, méně svislých potrubí a možnost prefabrikace.</a:t>
            </a:r>
          </a:p>
          <a:p>
            <a:pPr marL="623888" indent="-623888"/>
            <a:r>
              <a:rPr lang="cs-CZ" sz="2800" dirty="0" smtClean="0">
                <a:latin typeface="Arial" pitchFamily="34" charset="0"/>
                <a:cs typeface="Arial" pitchFamily="34" charset="0"/>
              </a:rPr>
              <a:t>Nevýhody: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Postupné snižování teploty topné vody, náročnější výpočet a postupné zvyšování otopné plochy.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Speciální armatury, odvzdušňování každého tělesa, odstavením jednoho tělesa ovlivňování ostatních.</a:t>
            </a:r>
          </a:p>
          <a:p>
            <a:pPr marL="989648" lvl="1" indent="-623888"/>
            <a:r>
              <a:rPr lang="cs-CZ" sz="2500" dirty="0" smtClean="0">
                <a:latin typeface="Arial" pitchFamily="34" charset="0"/>
                <a:cs typeface="Arial" pitchFamily="34" charset="0"/>
              </a:rPr>
              <a:t>Znalost použití progresivních metod montáže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Jednotrubková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640960" cy="1008112"/>
          </a:xfrm>
        </p:spPr>
        <p:txBody>
          <a:bodyPr>
            <a:noAutofit/>
          </a:bodyPr>
          <a:lstStyle/>
          <a:p>
            <a:pPr marL="623888" indent="-623888"/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Rozdělují se z hlediska směru vedení připojovacího potrubí na vertikální a horizontální. </a:t>
            </a:r>
            <a:endParaRPr lang="cs-CZ" sz="25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Jednotrubková otopná soustava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564904"/>
            <a:ext cx="4560887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5436096" y="2204864"/>
            <a:ext cx="3168352" cy="72008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623888" marR="0" lvl="0" indent="-623888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Horizontální </a:t>
            </a:r>
            <a:r>
              <a:rPr kumimoji="0" lang="cs-CZ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jednotrubková</a:t>
            </a:r>
            <a:endParaRPr kumimoji="0" lang="cs-CZ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23888" marR="0" lvl="0" indent="-623888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soustava </a:t>
            </a: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99" y="2119550"/>
            <a:ext cx="2517827" cy="4477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Zástupný symbol pro obsah 2"/>
          <p:cNvSpPr txBox="1">
            <a:spLocks/>
          </p:cNvSpPr>
          <p:nvPr/>
        </p:nvSpPr>
        <p:spPr>
          <a:xfrm>
            <a:off x="251520" y="2420888"/>
            <a:ext cx="1944216" cy="108012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623888" marR="0" lvl="0" indent="-623888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Vertikální</a:t>
            </a:r>
          </a:p>
          <a:p>
            <a:pPr marL="623888" marR="0" lvl="0" indent="-623888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jednotrubková</a:t>
            </a:r>
            <a:endParaRPr kumimoji="0" lang="cs-CZ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23888" marR="0" lvl="0" indent="-623888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soustava </a:t>
            </a: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640080" marR="0" lvl="1" indent="-274320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Kontrolní otázky.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Čím se vyznačuje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jednotrubková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otopná soustava?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Co je to obtok a proč se používá.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 rozdělujeme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jednotrubkové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otopné soustavy?</a:t>
            </a:r>
          </a:p>
          <a:p>
            <a:pPr>
              <a:spcBef>
                <a:spcPts val="1800"/>
              </a:spcBef>
            </a:pP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 Jaké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výhody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jednotrubkové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otopné soustavy?</a:t>
            </a:r>
          </a:p>
          <a:p>
            <a:pPr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+6*9+ těles.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Jednotrubková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4998</TotalTime>
  <Words>325</Words>
  <Application>Microsoft Office PowerPoint</Application>
  <PresentationFormat>Předvádění na obrazovce (4:3)</PresentationFormat>
  <Paragraphs>132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455</cp:revision>
  <dcterms:created xsi:type="dcterms:W3CDTF">2012-04-09T07:10:25Z</dcterms:created>
  <dcterms:modified xsi:type="dcterms:W3CDTF">2013-10-26T11:07:02Z</dcterms:modified>
</cp:coreProperties>
</file>