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1"/>
  </p:notesMasterIdLst>
  <p:sldIdLst>
    <p:sldId id="260" r:id="rId2"/>
    <p:sldId id="270" r:id="rId3"/>
    <p:sldId id="261" r:id="rId4"/>
    <p:sldId id="266" r:id="rId5"/>
    <p:sldId id="268" r:id="rId6"/>
    <p:sldId id="269" r:id="rId7"/>
    <p:sldId id="267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VY_32_INOVACE_05_C_17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Příslušenství otopných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soustav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itchFamily="34" charset="0"/>
                          <a:cs typeface="Times New Roman" pitchFamily="18" charset="0"/>
                        </a:rPr>
                        <a:t>Komíny – funkce a druhy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předmětu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256584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Základní funkcí komínu je odvod spalin. 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Jejich odvod je zajištěn tahem závislým na účinné výšce a průměru komínu. Také na rozdílu teplot spalin a venkovního vzduchu. 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Podmínkou pro dobrou funkci komínu je minimální kondenzace spalin.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Kondenzát je kyselá agresivní látka 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 měření malých podtlaků nebo přetlaků se používá šikmý tahoměr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Komíny – funkce a druhy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256584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Rozdělit komíny lze podle různých hledisek, která se mohou  vzájemně prolínat.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Mohou být vestavěné, přistavěné nebo samostatně stojící.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Komínový plášť může být  zděný, monolitický nebo nejvíce dnes používané komíny prefabrikované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Komíny – funkce a druhy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256584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Komín se může skládat z jedné nebo více vrstev.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Jednovrstvé jsou tradiční v dnešní době jíž  v řadě požadavků nevyhovující, hlavně pro kapalná a plynná paliva. Vícevrstvé komíny mají řadu výhod jako nenasákavost, tuhost, pevnost a odolnost proti agresivnímu kondenzátu a vysokým teplotám.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Vlastnosti vícevrstvých komínů jsou závislé na jejich konstrukci a materiálu vnitřní vložky, která může být nerezová, z ocelového smaltovaného plechu nebo keramické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Komíny – funkce a druhy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256584"/>
          </a:xfrm>
        </p:spPr>
        <p:txBody>
          <a:bodyPr>
            <a:noAutofit/>
          </a:bodyPr>
          <a:lstStyle/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Tepelně izolační vložka u vícevrstvých komínů zajišťuje omezení přestupu tepla a snížení tepelných ztrát konstrukce komínu. Omezení teploty rosného bodu. Umožňuje dilataci komínové vložky. 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Komínový plášť je především nosnou částí, ale zajišťuje i funkci ochrannou a estetickou.</a:t>
            </a:r>
          </a:p>
          <a:p>
            <a:pPr marL="449263" indent="-361950">
              <a:spcBef>
                <a:spcPts val="1800"/>
              </a:spcBef>
            </a:pPr>
            <a:r>
              <a:rPr lang="cs-CZ" sz="3100" dirty="0" smtClean="0">
                <a:latin typeface="Arial Narrow" pitchFamily="34" charset="0"/>
                <a:cs typeface="Times New Roman" pitchFamily="18" charset="0"/>
              </a:rPr>
              <a:t>Vývoj směřuje k vícevrstvým </a:t>
            </a:r>
            <a:r>
              <a:rPr lang="cs-CZ" sz="3100" dirty="0" smtClean="0">
                <a:latin typeface="Arial Narrow" pitchFamily="34" charset="0"/>
                <a:cs typeface="Times New Roman" pitchFamily="18" charset="0"/>
              </a:rPr>
              <a:t>komínům.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Komíny – funkce a druhy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256584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3100" dirty="0" smtClean="0">
                <a:latin typeface="Arial Narrow" pitchFamily="34" charset="0"/>
                <a:cs typeface="Times New Roman" pitchFamily="18" charset="0"/>
              </a:rPr>
              <a:t>Komín s více průduchy může být průběžný, patrový nebo stromkový.</a:t>
            </a:r>
          </a:p>
          <a:p>
            <a:pPr marL="815023" lvl="1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Rozdělení vychází z provedení průduchů pro jednotlivá patra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Komíny – funkce a druhy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844824"/>
            <a:ext cx="8424936" cy="3384376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 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Kontrolní otázky</a:t>
            </a:r>
          </a:p>
          <a:p>
            <a:pPr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jakých částí se skládá  vícevrstvý komín?</a:t>
            </a:r>
          </a:p>
          <a:p>
            <a:pPr lvl="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Co je kondenzát a jak vzniká?</a:t>
            </a:r>
          </a:p>
          <a:p>
            <a:pPr marL="449263" indent="-449263">
              <a:spcBef>
                <a:spcPts val="1800"/>
              </a:spcBef>
              <a:tabLst>
                <a:tab pos="261938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zajišťuje komínový plášť?</a:t>
            </a:r>
          </a:p>
          <a:p>
            <a:pPr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K čemu slouží izolační vložka u vícevrstvého komínu?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Komíny – funkce a druhy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5322</TotalTime>
  <Words>431</Words>
  <Application>Microsoft Office PowerPoint</Application>
  <PresentationFormat>Předvádění na obrazovce (4:3)</PresentationFormat>
  <Paragraphs>64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480</cp:revision>
  <dcterms:created xsi:type="dcterms:W3CDTF">2012-04-09T07:10:25Z</dcterms:created>
  <dcterms:modified xsi:type="dcterms:W3CDTF">2013-10-26T11:17:33Z</dcterms:modified>
</cp:coreProperties>
</file>