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9"/>
  </p:notesMasterIdLst>
  <p:sldIdLst>
    <p:sldId id="260" r:id="rId2"/>
    <p:sldId id="266" r:id="rId3"/>
    <p:sldId id="261" r:id="rId4"/>
    <p:sldId id="267" r:id="rId5"/>
    <p:sldId id="268" r:id="rId6"/>
    <p:sldId id="269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2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VY_32_INOVACE_05_C_19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Příslušenství otopných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soustav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Měřící armatury v otopných soustavách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předmětu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052736"/>
            <a:ext cx="8640960" cy="5256584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Měřící armatury se používají v otopných soustavách pro kontrolu a měření provozních hodnot vody, páry vzduchu a spalin.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Mezi měřené hodnoty patří především: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Teplota – teploměry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Tlak – tlakoměry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Průtok – průtokoměry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Množství dopravovaného tepla – měřiče tepla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Měřící armatury v otopných soustavách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052736"/>
            <a:ext cx="8640960" cy="5256584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Měřící armatury teploty a tlaku mají některé společné technické údaje, které jsou uváděny.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Rozsah stupnice a jednotky – v závislosti na provedení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Druh měřené látky –  závisí na složení, tlaku, teplotě apod.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Přesnost měření – udává se ve třídě přesnosti 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Způsob a rozměry napojení – závitové , přírubové apod.</a:t>
            </a:r>
          </a:p>
          <a:p>
            <a:pPr marL="815023" lvl="1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Požadavek na umístění a velikost pouzdra stupnice armatury s ohledem na čitelnost údajů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Měřící armatury v otopných soustavách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052736"/>
            <a:ext cx="8640960" cy="5256584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Stejným požadavkem pro měřící armatury je možnost jejich montáže i demontáže bez vypouštění vody s otopné soustavy. Důležité z hlediska poruchy a rychlé výměny.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Měřící armatury v otopných soustavách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  <a:buNone/>
            </a:pPr>
            <a:r>
              <a:rPr lang="cs-CZ" sz="2800" b="1" smtClean="0">
                <a:latin typeface="Arial Narrow" pitchFamily="34" charset="0"/>
                <a:cs typeface="Times New Roman" pitchFamily="18" charset="0"/>
              </a:rPr>
              <a:t>     Kontrolní 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otázky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hodnoty se měří v otopných soustavách?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armatury se používají pro zjišťování příslušných hodnot?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je důležité pro montáž a demontáž měřících armatur?</a:t>
            </a:r>
          </a:p>
          <a:p>
            <a:pPr marL="442913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Měřící armatury v otopných soustavách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5571</TotalTime>
  <Words>313</Words>
  <Application>Microsoft Office PowerPoint</Application>
  <PresentationFormat>Předvádění na obrazovce (4:3)</PresentationFormat>
  <Paragraphs>54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503</cp:revision>
  <dcterms:created xsi:type="dcterms:W3CDTF">2012-04-09T07:10:25Z</dcterms:created>
  <dcterms:modified xsi:type="dcterms:W3CDTF">2013-10-26T11:20:58Z</dcterms:modified>
</cp:coreProperties>
</file>