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9"/>
  </p:notesMasterIdLst>
  <p:sldIdLst>
    <p:sldId id="260" r:id="rId2"/>
    <p:sldId id="266" r:id="rId3"/>
    <p:sldId id="268" r:id="rId4"/>
    <p:sldId id="261" r:id="rId5"/>
    <p:sldId id="269" r:id="rId6"/>
    <p:sldId id="267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VY_32_INOVACE_05_C_20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Příslušenství otopných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soustav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Armatury</a:t>
                      </a:r>
                      <a:r>
                        <a:rPr lang="pl-PL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a prvky pro kompenzaci dilatace</a:t>
                      </a:r>
                      <a:endParaRPr lang="pl-PL" sz="1600" dirty="0" smtClean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předmětu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1152128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Tepelná roztažnost může být příčinou deformací i poškození potrubí. Proto je nutné zajistit její kompenzaci.</a:t>
            </a:r>
          </a:p>
          <a:p>
            <a:pPr marL="449263" indent="-361950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815023" lvl="1" indent="-361950">
              <a:spcBef>
                <a:spcPts val="1800"/>
              </a:spcBef>
              <a:buNone/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1 – nevhodně umístěná objímka</a:t>
            </a:r>
          </a:p>
          <a:p>
            <a:pPr lvl="1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2 – poškození tvarovky</a:t>
            </a:r>
          </a:p>
          <a:p>
            <a:pPr lvl="1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3 – potrubí ve </a:t>
            </a: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stěně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Armatury a prvky pro kompenzaci dilatace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3000" y="2204864"/>
            <a:ext cx="8013416" cy="20484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1008112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Kompenzace může být provedena pomocí armatur nebo správným provedením rozvodů s možností kompenzace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Armatury a prvky pro kompenzaci dilatace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564904"/>
            <a:ext cx="7848872" cy="40146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556792"/>
            <a:ext cx="8640960" cy="3672408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Osové napětí působící ve stěně potrubí lze převést prostřednictvím pevných bodů do stavební konstrukce – tuhá montáž.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Dilatační úsek je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Vzdálenost mezi dvěma pevnými body na přímém potrubí.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Vzdálenost mezi pevným bodem a změnou směru potrubí</a:t>
            </a: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Armatury a prvky pro kompenzaci dilatace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772816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Kontrolní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otázky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může způsobovat tepelná roztažnost potrubí?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způsobem se vyrovnáváme s tepelnou roztažností?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dilatační úsek na potrubí?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Armatury a prvky pro kompenzaci dilatace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</a:t>
            </a:r>
            <a:r>
              <a:rPr lang="cs-CZ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5699</TotalTime>
  <Words>261</Words>
  <Application>Microsoft Office PowerPoint</Application>
  <PresentationFormat>Předvádění na obrazovce (4:3)</PresentationFormat>
  <Paragraphs>56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517</cp:revision>
  <dcterms:created xsi:type="dcterms:W3CDTF">2012-04-09T07:10:25Z</dcterms:created>
  <dcterms:modified xsi:type="dcterms:W3CDTF">2013-10-26T11:23:51Z</dcterms:modified>
</cp:coreProperties>
</file>