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ED9E6D-6861-4CDB-ABEE-B26F674C64C7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CF6116-217C-486A-AAA5-DB7C2A562D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Maso – charakteristika, druhy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4" name="Group 7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90064957"/>
              </p:ext>
            </p:extLst>
          </p:nvPr>
        </p:nvGraphicFramePr>
        <p:xfrm>
          <a:off x="304800" y="1628800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2301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VY_12_INOVACE_OV41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Maso – charakteristika, druhy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významem masa ve výživě, hlavními složkami masa, rozdělením masa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5373216"/>
            <a:ext cx="8136904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 všechny  čerstvé nebo konzervované poživatelné části jatečních zvířat, drůbeže a ryb.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masa ve výživě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Plnohodnotné bílkoviny</a:t>
            </a:r>
          </a:p>
          <a:p>
            <a:r>
              <a:rPr lang="cs-CZ" dirty="0" smtClean="0"/>
              <a:t>Tuky</a:t>
            </a:r>
          </a:p>
          <a:p>
            <a:r>
              <a:rPr lang="cs-CZ" dirty="0" smtClean="0"/>
              <a:t>Sacharidy</a:t>
            </a:r>
          </a:p>
          <a:p>
            <a:r>
              <a:rPr lang="cs-CZ" dirty="0" smtClean="0"/>
              <a:t>Minerální látky – např. železo, hořčík, draslík, vápník, sodík, fosfor</a:t>
            </a:r>
          </a:p>
          <a:p>
            <a:r>
              <a:rPr lang="cs-CZ" dirty="0" smtClean="0"/>
              <a:t>Vitamíny – A, B, D, PP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zbARVENÍ</a:t>
            </a:r>
            <a:r>
              <a:rPr lang="cs-CZ" dirty="0" smtClean="0"/>
              <a:t>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Červené zbarvení masa je způsobeno svalovým barvivem</a:t>
            </a:r>
          </a:p>
          <a:p>
            <a:r>
              <a:rPr lang="cs-CZ" dirty="0" smtClean="0"/>
              <a:t>                   </a:t>
            </a:r>
            <a:r>
              <a:rPr lang="cs-CZ" b="1" dirty="0" smtClean="0"/>
              <a:t>MYOGLOBIN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MASA V PRODEJI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/>
          <a:lstStyle/>
          <a:p>
            <a:r>
              <a:rPr lang="cs-CZ" dirty="0" smtClean="0"/>
              <a:t>Jateční maso</a:t>
            </a:r>
          </a:p>
          <a:p>
            <a:endParaRPr lang="cs-CZ" dirty="0" smtClean="0"/>
          </a:p>
          <a:p>
            <a:r>
              <a:rPr lang="cs-CZ" dirty="0" smtClean="0"/>
              <a:t>Drůbeží maso</a:t>
            </a:r>
          </a:p>
          <a:p>
            <a:endParaRPr lang="cs-CZ" dirty="0" smtClean="0"/>
          </a:p>
          <a:p>
            <a:r>
              <a:rPr lang="cs-CZ" dirty="0" smtClean="0"/>
              <a:t>Maso domácích zvířat</a:t>
            </a:r>
          </a:p>
          <a:p>
            <a:endParaRPr lang="cs-CZ" dirty="0" smtClean="0"/>
          </a:p>
          <a:p>
            <a:r>
              <a:rPr lang="cs-CZ" dirty="0" smtClean="0"/>
              <a:t>Zvěřina</a:t>
            </a:r>
          </a:p>
          <a:p>
            <a:endParaRPr lang="cs-CZ" dirty="0" smtClean="0"/>
          </a:p>
          <a:p>
            <a:r>
              <a:rPr lang="cs-CZ" dirty="0" smtClean="0"/>
              <a:t>Maso studenokrevných živočichů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Jatečné maso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112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Hovězí maso – kráva, býk, jalovice, vůl</a:t>
            </a:r>
          </a:p>
          <a:p>
            <a:r>
              <a:rPr lang="cs-CZ" dirty="0" smtClean="0"/>
              <a:t>Telecí</a:t>
            </a:r>
          </a:p>
          <a:p>
            <a:r>
              <a:rPr lang="cs-CZ" dirty="0" smtClean="0"/>
              <a:t>Vepřové – vepř, prasnice, kanec, sele, podsvinče</a:t>
            </a:r>
          </a:p>
          <a:p>
            <a:r>
              <a:rPr lang="cs-CZ" dirty="0" smtClean="0"/>
              <a:t>Skopové</a:t>
            </a:r>
          </a:p>
          <a:p>
            <a:r>
              <a:rPr lang="cs-CZ" dirty="0" smtClean="0"/>
              <a:t>Jehněčí</a:t>
            </a:r>
          </a:p>
          <a:p>
            <a:r>
              <a:rPr lang="cs-CZ" dirty="0" smtClean="0"/>
              <a:t>Kůzlečí</a:t>
            </a:r>
          </a:p>
          <a:p>
            <a:r>
              <a:rPr lang="cs-CZ" dirty="0" smtClean="0"/>
              <a:t>Kozí</a:t>
            </a:r>
          </a:p>
          <a:p>
            <a:r>
              <a:rPr lang="cs-CZ" dirty="0" smtClean="0"/>
              <a:t>Koňské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Drůbeží maso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/>
          </a:bodyPr>
          <a:lstStyle/>
          <a:p>
            <a:r>
              <a:rPr lang="cs-CZ" dirty="0" smtClean="0"/>
              <a:t>Kuře,</a:t>
            </a:r>
          </a:p>
          <a:p>
            <a:r>
              <a:rPr lang="cs-CZ" dirty="0" smtClean="0"/>
              <a:t>brojler,</a:t>
            </a:r>
          </a:p>
          <a:p>
            <a:r>
              <a:rPr lang="cs-CZ" dirty="0" smtClean="0"/>
              <a:t>slepice,</a:t>
            </a:r>
          </a:p>
          <a:p>
            <a:r>
              <a:rPr lang="cs-CZ" dirty="0" smtClean="0"/>
              <a:t>kohout,</a:t>
            </a:r>
          </a:p>
          <a:p>
            <a:r>
              <a:rPr lang="cs-CZ" dirty="0" smtClean="0"/>
              <a:t>kapoun,</a:t>
            </a:r>
          </a:p>
          <a:p>
            <a:r>
              <a:rPr lang="cs-CZ" dirty="0" smtClean="0"/>
              <a:t>pulard,</a:t>
            </a:r>
          </a:p>
          <a:p>
            <a:r>
              <a:rPr lang="cs-CZ" dirty="0" smtClean="0"/>
              <a:t>perlička,</a:t>
            </a:r>
          </a:p>
          <a:p>
            <a:r>
              <a:rPr lang="cs-CZ" dirty="0" smtClean="0"/>
              <a:t>krůta,</a:t>
            </a:r>
          </a:p>
          <a:p>
            <a:r>
              <a:rPr lang="cs-CZ" dirty="0" smtClean="0"/>
              <a:t>husa …..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Drůbeží maso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Drůbež hrabavá 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Drůbež vodní: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 domácích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Králík,</a:t>
            </a:r>
          </a:p>
          <a:p>
            <a:r>
              <a:rPr lang="cs-CZ" dirty="0" smtClean="0"/>
              <a:t>nutrie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Zvěřina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Vysoká srstnatá ( spárkatá ): jelen, srnec, daněk, muflon</a:t>
            </a:r>
          </a:p>
          <a:p>
            <a:endParaRPr lang="cs-CZ" dirty="0" smtClean="0"/>
          </a:p>
          <a:p>
            <a:r>
              <a:rPr lang="cs-CZ" dirty="0" smtClean="0"/>
              <a:t>Nízká </a:t>
            </a:r>
            <a:r>
              <a:rPr lang="cs-CZ" dirty="0" err="1" smtClean="0"/>
              <a:t>srsnatá</a:t>
            </a:r>
            <a:r>
              <a:rPr lang="cs-CZ" dirty="0" smtClean="0"/>
              <a:t> zajíc, divoký králík</a:t>
            </a:r>
          </a:p>
          <a:p>
            <a:endParaRPr lang="cs-CZ" dirty="0" smtClean="0"/>
          </a:p>
          <a:p>
            <a:r>
              <a:rPr lang="cs-CZ" dirty="0" smtClean="0"/>
              <a:t>Pernatá – bažant, koroptev, divoké kachny</a:t>
            </a:r>
          </a:p>
          <a:p>
            <a:endParaRPr lang="cs-CZ" dirty="0" smtClean="0"/>
          </a:p>
          <a:p>
            <a:r>
              <a:rPr lang="cs-CZ" dirty="0" smtClean="0"/>
              <a:t>Černá – divoké prase, bachyně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 studenokrevných živočichů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Ryby </a:t>
            </a:r>
          </a:p>
          <a:p>
            <a:pPr>
              <a:buNone/>
            </a:pPr>
            <a:r>
              <a:rPr lang="cs-CZ" dirty="0" smtClean="0"/>
              <a:t> - sladkovodní – kapr, lín, štika, pstruh, úhoř</a:t>
            </a:r>
          </a:p>
          <a:p>
            <a:pPr>
              <a:buNone/>
            </a:pPr>
            <a:r>
              <a:rPr lang="cs-CZ" dirty="0" smtClean="0"/>
              <a:t> - mořské – sardel, sardinka, treska, sleď</a:t>
            </a:r>
          </a:p>
          <a:p>
            <a:pPr>
              <a:buNone/>
            </a:pPr>
            <a:r>
              <a:rPr lang="cs-CZ" dirty="0" smtClean="0"/>
              <a:t>Korýši</a:t>
            </a:r>
          </a:p>
          <a:p>
            <a:pPr>
              <a:buNone/>
            </a:pPr>
            <a:r>
              <a:rPr lang="cs-CZ" dirty="0" smtClean="0"/>
              <a:t> - sladkovodní a mořští – rak, humr, langusta, krevety</a:t>
            </a:r>
          </a:p>
          <a:p>
            <a:pPr>
              <a:buNone/>
            </a:pPr>
            <a:r>
              <a:rPr lang="cs-CZ" dirty="0" smtClean="0"/>
              <a:t>Měkkýši</a:t>
            </a:r>
          </a:p>
          <a:p>
            <a:pPr>
              <a:buNone/>
            </a:pPr>
            <a:r>
              <a:rPr lang="cs-CZ" dirty="0" smtClean="0"/>
              <a:t> - ústřice, hlemýžď, slávka, sépie, </a:t>
            </a:r>
            <a:r>
              <a:rPr lang="cs-CZ" dirty="0" err="1" smtClean="0"/>
              <a:t>oliheň</a:t>
            </a:r>
            <a:r>
              <a:rPr lang="cs-CZ" dirty="0" smtClean="0"/>
              <a:t>, chobotnice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1.) Vysvětli pojem MASO</a:t>
            </a:r>
          </a:p>
          <a:p>
            <a:endParaRPr lang="cs-CZ" dirty="0" smtClean="0"/>
          </a:p>
          <a:p>
            <a:r>
              <a:rPr lang="cs-CZ" dirty="0" smtClean="0"/>
              <a:t>2.) Jaké znáš druhy zvěřiny ?</a:t>
            </a:r>
          </a:p>
          <a:p>
            <a:endParaRPr lang="cs-CZ" dirty="0" smtClean="0"/>
          </a:p>
          <a:p>
            <a:r>
              <a:rPr lang="cs-CZ" dirty="0" smtClean="0"/>
              <a:t>3.)  Uveď  2 příklady drůbeže vodní:</a:t>
            </a:r>
          </a:p>
          <a:p>
            <a:endParaRPr lang="cs-CZ" dirty="0" smtClean="0"/>
          </a:p>
          <a:p>
            <a:r>
              <a:rPr lang="cs-CZ" dirty="0" smtClean="0"/>
              <a:t>4.) Jaké je složení masa 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</TotalTime>
  <Words>333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Maso – charakteristika, druhy</vt:lpstr>
      <vt:lpstr>DIGITÁLNÍ UČEBNÍ MATERIÁL</vt:lpstr>
      <vt:lpstr>MASO</vt:lpstr>
      <vt:lpstr>Význam masa ve výživě člověka</vt:lpstr>
      <vt:lpstr>zbARVENÍ MASA</vt:lpstr>
      <vt:lpstr>DRUHY MASA V PRODEJI</vt:lpstr>
      <vt:lpstr>Jatečné maso</vt:lpstr>
      <vt:lpstr>Drůbeží maso</vt:lpstr>
      <vt:lpstr>Drůbeží maso</vt:lpstr>
      <vt:lpstr>Maso domácích zvířat</vt:lpstr>
      <vt:lpstr>Zvěřina</vt:lpstr>
      <vt:lpstr>Maso studenokrevných živočichů </vt:lpstr>
      <vt:lpstr>Kontrolní otázky: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Maso  1.</dc:title>
  <dc:creator>Lenka Bombera Piskačová</dc:creator>
  <cp:lastModifiedBy>Lenka Bombera Piskačová</cp:lastModifiedBy>
  <cp:revision>15</cp:revision>
  <dcterms:created xsi:type="dcterms:W3CDTF">2013-10-24T17:00:17Z</dcterms:created>
  <dcterms:modified xsi:type="dcterms:W3CDTF">2013-10-26T19:47:35Z</dcterms:modified>
</cp:coreProperties>
</file>