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900EB69-84AC-4835-848E-058629A5FEB6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3C12B42-66D5-498B-84A0-FA47F3C66C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Maso – zrání, vady, kontrola, skladování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</a:t>
            </a:r>
            <a:r>
              <a:rPr lang="cs-CZ" dirty="0" err="1" smtClean="0"/>
              <a:t>Piskačová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Group 7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990064957"/>
              </p:ext>
            </p:extLst>
          </p:nvPr>
        </p:nvGraphicFramePr>
        <p:xfrm>
          <a:off x="304800" y="1554163"/>
          <a:ext cx="6912768" cy="3952627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VY_12_INOVACE_OV42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 zboží 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Maso – zrání, vady, kontrola, skladování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1.8.2012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významem zrání masa, ošetřením po porážce, veterinární kontrolou masa, značením  a správným skladováním masa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73216"/>
            <a:ext cx="8136904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Vlivy působící na maso před porážkou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dirty="0" smtClean="0"/>
              <a:t>- vliv na jakost masa před usmrcením zvířete má:</a:t>
            </a:r>
          </a:p>
          <a:p>
            <a:pPr algn="just">
              <a:buNone/>
            </a:pPr>
            <a:r>
              <a:rPr lang="cs-CZ" dirty="0" smtClean="0"/>
              <a:t>                    - výživa zvířete</a:t>
            </a:r>
          </a:p>
          <a:p>
            <a:pPr algn="just">
              <a:buNone/>
            </a:pPr>
            <a:r>
              <a:rPr lang="cs-CZ" dirty="0" smtClean="0"/>
              <a:t>                    - věk</a:t>
            </a:r>
          </a:p>
          <a:p>
            <a:pPr algn="just">
              <a:buNone/>
            </a:pPr>
            <a:r>
              <a:rPr lang="cs-CZ" dirty="0" smtClean="0"/>
              <a:t>                    - pohlaví</a:t>
            </a:r>
          </a:p>
          <a:p>
            <a:pPr algn="just">
              <a:buNone/>
            </a:pPr>
            <a:r>
              <a:rPr lang="cs-CZ" dirty="0" smtClean="0"/>
              <a:t>                    - životní podmínky</a:t>
            </a:r>
          </a:p>
          <a:p>
            <a:pPr algn="just">
              <a:buNone/>
            </a:pPr>
            <a:r>
              <a:rPr lang="cs-CZ" dirty="0" smtClean="0"/>
              <a:t>                    - zdravotní stav</a:t>
            </a:r>
          </a:p>
          <a:p>
            <a:pPr algn="just">
              <a:buNone/>
            </a:pPr>
            <a:r>
              <a:rPr lang="cs-CZ" dirty="0" smtClean="0"/>
              <a:t>                    - doprava na jatka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Zrání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Ihned po porážce je maso tuhé, tvrdé, nestravitelné.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Maso tedy musíme nechat „odležet“ = zrání masa.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Zrání masa = chemický proces, kdy se mění část živočišného škrobu glykogenu na kyselinu mléčnou.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Zrání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Tx/>
              <a:buChar char="-"/>
            </a:pPr>
            <a:r>
              <a:rPr lang="cs-CZ" dirty="0" smtClean="0"/>
              <a:t>uvolní se svalovina, chuťové a aromatické látky typické pro daný druh masa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 odležením maso zvláční a zlepší se jeho chuť, stravitelnost a vůně, šťavnatost, konzistence.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r>
              <a:rPr lang="cs-CZ" dirty="0" smtClean="0"/>
              <a:t>doba zrání je závislá na druhu masa, na skladovací teplotě</a:t>
            </a:r>
          </a:p>
          <a:p>
            <a:pPr algn="just">
              <a:buFontTx/>
              <a:buChar char="-"/>
            </a:pPr>
            <a:endParaRPr lang="cs-CZ" dirty="0" smtClean="0"/>
          </a:p>
          <a:p>
            <a:pPr algn="just"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cizí zápach,</a:t>
            </a:r>
          </a:p>
          <a:p>
            <a:r>
              <a:rPr lang="cs-CZ" dirty="0" smtClean="0"/>
              <a:t>znečištění masa,</a:t>
            </a:r>
          </a:p>
          <a:p>
            <a:r>
              <a:rPr lang="cs-CZ" dirty="0" smtClean="0"/>
              <a:t>znehodnocení masa,</a:t>
            </a:r>
          </a:p>
          <a:p>
            <a:r>
              <a:rPr lang="cs-CZ" dirty="0" smtClean="0"/>
              <a:t>zapaření masa,</a:t>
            </a:r>
          </a:p>
          <a:p>
            <a:r>
              <a:rPr lang="cs-CZ" dirty="0" smtClean="0"/>
              <a:t>hniloba masa,</a:t>
            </a:r>
          </a:p>
          <a:p>
            <a:r>
              <a:rPr lang="cs-CZ" dirty="0" smtClean="0"/>
              <a:t>plíseň,</a:t>
            </a:r>
          </a:p>
          <a:p>
            <a:r>
              <a:rPr lang="cs-CZ" dirty="0" smtClean="0"/>
              <a:t>barevné skvrny,</a:t>
            </a:r>
          </a:p>
          <a:p>
            <a:r>
              <a:rPr lang="cs-CZ" dirty="0" smtClean="0"/>
              <a:t>cizopasníci – svalovec, tasemnice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Veterinární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maso podléhá ze zákona veterinární kontrole</a:t>
            </a:r>
          </a:p>
          <a:p>
            <a:pPr algn="just"/>
            <a:r>
              <a:rPr lang="cs-CZ" dirty="0" smtClean="0"/>
              <a:t>zvíře musí být před porážkou pečlivě prohlédnuto veterinářem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po porážce se kontroluje, zda není maso napadeno svalovcem, zda neobsahuje bakterie salmonel, , zárodky tasemnice, BSE.</a:t>
            </a:r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Po skončení prohlídky na jatkách je maso v </a:t>
            </a:r>
            <a:r>
              <a:rPr lang="cs-CZ" dirty="0" err="1" smtClean="0"/>
              <a:t>bourárně</a:t>
            </a:r>
            <a:r>
              <a:rPr lang="cs-CZ" dirty="0" smtClean="0"/>
              <a:t> označeno razítkem:</a:t>
            </a:r>
          </a:p>
          <a:p>
            <a:pPr algn="just"/>
            <a:endParaRPr lang="cs-CZ" dirty="0" smtClean="0"/>
          </a:p>
          <a:p>
            <a:pPr algn="just"/>
            <a:r>
              <a:rPr lang="cs-CZ" b="1" dirty="0" smtClean="0"/>
              <a:t>Kruh</a:t>
            </a:r>
            <a:r>
              <a:rPr lang="cs-CZ" dirty="0" smtClean="0"/>
              <a:t> ( ovál ) = poživatelné maso</a:t>
            </a:r>
          </a:p>
          <a:p>
            <a:pPr algn="just"/>
            <a:r>
              <a:rPr lang="cs-CZ" dirty="0" smtClean="0"/>
              <a:t>- plnohodnotné, může být bez mimořádných úprav použito k výrobě nebo expedováno do obchodu.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Zdvojené čtverce</a:t>
            </a:r>
            <a:r>
              <a:rPr lang="cs-CZ" dirty="0" smtClean="0"/>
              <a:t> = podmíněně poživatelné maso</a:t>
            </a:r>
          </a:p>
          <a:p>
            <a:pPr algn="just"/>
            <a:r>
              <a:rPr lang="cs-CZ" dirty="0" smtClean="0"/>
              <a:t>- maso nemocných zvířat, které se po speciální úpravě (př. sterilace ) dosáhne zdravotní nezávadnosti</a:t>
            </a:r>
          </a:p>
          <a:p>
            <a:pPr algn="just"/>
            <a:r>
              <a:rPr lang="cs-CZ" dirty="0" smtClean="0"/>
              <a:t>- k prodeji ve vyhrazených prodejnách, výroba masných výrobků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Trojúhelník</a:t>
            </a:r>
            <a:r>
              <a:rPr lang="cs-CZ" dirty="0" smtClean="0"/>
              <a:t> = nepoživatelné maso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- maso určené ke zničení v </a:t>
            </a:r>
            <a:r>
              <a:rPr lang="cs-CZ" dirty="0" err="1" smtClean="0"/>
              <a:t>kafileriích</a:t>
            </a:r>
            <a:r>
              <a:rPr lang="cs-CZ" dirty="0" smtClean="0"/>
              <a:t> – bezezbytkové ničení masa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Skladování 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Maso skladujeme:</a:t>
            </a:r>
          </a:p>
          <a:p>
            <a:pPr algn="just"/>
            <a:r>
              <a:rPr lang="cs-CZ" dirty="0" smtClean="0"/>
              <a:t>-  v dobře větraných chladírnách</a:t>
            </a:r>
          </a:p>
          <a:p>
            <a:pPr algn="just"/>
            <a:r>
              <a:rPr lang="cs-CZ" dirty="0" smtClean="0"/>
              <a:t>- v blízkosti nesmějí být žádné aromatické látky</a:t>
            </a:r>
          </a:p>
          <a:p>
            <a:pPr algn="just"/>
            <a:r>
              <a:rPr lang="cs-CZ" dirty="0" smtClean="0"/>
              <a:t>- maso se rozloží a zavěsí tak, aby se nedotýkalo</a:t>
            </a:r>
          </a:p>
          <a:p>
            <a:pPr algn="just"/>
            <a:r>
              <a:rPr lang="cs-CZ" dirty="0" smtClean="0"/>
              <a:t>Mleté maso neskladujeme – smí se prodávat jen v den výroby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1.) Jak probíhá proces zrání masa ?</a:t>
            </a:r>
          </a:p>
          <a:p>
            <a:endParaRPr lang="cs-CZ" dirty="0" smtClean="0"/>
          </a:p>
          <a:p>
            <a:r>
              <a:rPr lang="cs-CZ" dirty="0" smtClean="0"/>
              <a:t>2.) Jak probíhá veterinární kontrola masa?</a:t>
            </a:r>
          </a:p>
          <a:p>
            <a:endParaRPr lang="cs-CZ" dirty="0" smtClean="0"/>
          </a:p>
          <a:p>
            <a:r>
              <a:rPr lang="cs-CZ" dirty="0" smtClean="0"/>
              <a:t>3.) Jaká značení masa znáš ?</a:t>
            </a:r>
          </a:p>
          <a:p>
            <a:endParaRPr lang="cs-CZ" dirty="0" smtClean="0"/>
          </a:p>
          <a:p>
            <a:r>
              <a:rPr lang="cs-CZ" dirty="0" smtClean="0"/>
              <a:t>4.) Jak se skladuje maso ?</a:t>
            </a:r>
          </a:p>
          <a:p>
            <a:endParaRPr lang="cs-CZ" dirty="0" smtClean="0"/>
          </a:p>
          <a:p>
            <a:r>
              <a:rPr lang="cs-CZ" dirty="0" smtClean="0"/>
              <a:t>5.) Vyjmenuj 5 možných vad masa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</TotalTime>
  <Words>448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Maso – zrání, vady, kontrola, skladování</vt:lpstr>
      <vt:lpstr>DIGITÁLNÍ UČEBNÍ MATERIÁL</vt:lpstr>
      <vt:lpstr>Vlivy působící na maso před porážkou</vt:lpstr>
      <vt:lpstr>Zrání masa</vt:lpstr>
      <vt:lpstr>Zrání masa</vt:lpstr>
      <vt:lpstr>Vady masa</vt:lpstr>
      <vt:lpstr>Veterinární kontrola</vt:lpstr>
      <vt:lpstr>Značení masa</vt:lpstr>
      <vt:lpstr>Značení masa</vt:lpstr>
      <vt:lpstr>Značení masa</vt:lpstr>
      <vt:lpstr>Skladování masa</vt:lpstr>
      <vt:lpstr>Kontrolní 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Maso – zrání, vady, kontrola, skladování</dc:title>
  <dc:creator>Lenka Bombera Piskačová</dc:creator>
  <cp:lastModifiedBy>Lenka Bombera Piskačová</cp:lastModifiedBy>
  <cp:revision>8</cp:revision>
  <dcterms:created xsi:type="dcterms:W3CDTF">2013-10-24T17:46:58Z</dcterms:created>
  <dcterms:modified xsi:type="dcterms:W3CDTF">2013-10-26T19:48:24Z</dcterms:modified>
</cp:coreProperties>
</file>