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0511B2-58A8-45EE-ABA0-5EB67B19877F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92AA056-C30B-4504-9FAF-659A5DAB28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Prací prostředky – složení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Ing.Lenka</a:t>
            </a:r>
            <a:r>
              <a:rPr lang="cs-CZ" dirty="0" smtClean="0"/>
              <a:t> </a:t>
            </a:r>
            <a:r>
              <a:rPr lang="cs-CZ" dirty="0" err="1" smtClean="0"/>
              <a:t>Bombera</a:t>
            </a:r>
            <a:r>
              <a:rPr lang="cs-CZ" dirty="0" smtClean="0"/>
              <a:t> </a:t>
            </a:r>
            <a:r>
              <a:rPr lang="cs-CZ" dirty="0" err="1" smtClean="0"/>
              <a:t>Piskačová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DIGITÁLNÍ UČEBNÍ MATERIÁL</a:t>
            </a:r>
            <a:endParaRPr lang="cs-CZ" dirty="0"/>
          </a:p>
        </p:txBody>
      </p:sp>
      <p:graphicFrame>
        <p:nvGraphicFramePr>
          <p:cNvPr id="5" name="Group 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990064957"/>
              </p:ext>
            </p:extLst>
          </p:nvPr>
        </p:nvGraphicFramePr>
        <p:xfrm>
          <a:off x="323528" y="1556791"/>
          <a:ext cx="6894040" cy="3831719"/>
        </p:xfrm>
        <a:graphic>
          <a:graphicData uri="http://schemas.openxmlformats.org/drawingml/2006/table">
            <a:tbl>
              <a:tblPr/>
              <a:tblGrid>
                <a:gridCol w="1862972"/>
                <a:gridCol w="5031068"/>
              </a:tblGrid>
              <a:tr h="3046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smtClean="0"/>
                        <a:t>VY_12_INOVACE_OV44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Nauka o zboží II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Prací prostředky - složení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3.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2.8.2012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se základními druhy vedlejších jatečných produktů, jejich rozdělením, použitím a skladováním.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73216"/>
            <a:ext cx="8136904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Prací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směsi, které mají vysokou prací účinnost a zároveň nepoškozují pranou tkaninu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základní účinnou složkou každého pracího prostředku jsou </a:t>
            </a:r>
            <a:r>
              <a:rPr lang="cs-CZ" dirty="0" err="1" smtClean="0"/>
              <a:t>tenzidy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Prací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328592"/>
          </a:xfrm>
        </p:spPr>
        <p:txBody>
          <a:bodyPr>
            <a:normAutofit/>
          </a:bodyPr>
          <a:lstStyle/>
          <a:p>
            <a:r>
              <a:rPr lang="cs-CZ" b="1" dirty="0" smtClean="0"/>
              <a:t>Základní složky pracích prostředků</a:t>
            </a:r>
            <a:r>
              <a:rPr lang="cs-CZ" dirty="0" smtClean="0"/>
              <a:t>:</a:t>
            </a:r>
          </a:p>
          <a:p>
            <a:r>
              <a:rPr lang="cs-CZ" dirty="0" smtClean="0"/>
              <a:t>- </a:t>
            </a:r>
            <a:r>
              <a:rPr lang="cs-CZ" dirty="0" err="1" smtClean="0"/>
              <a:t>tenzidy</a:t>
            </a:r>
            <a:endParaRPr lang="cs-CZ" dirty="0" smtClean="0"/>
          </a:p>
          <a:p>
            <a:r>
              <a:rPr lang="cs-CZ" dirty="0" smtClean="0"/>
              <a:t>- enzymy</a:t>
            </a:r>
          </a:p>
          <a:p>
            <a:r>
              <a:rPr lang="cs-CZ" dirty="0" smtClean="0"/>
              <a:t>- bělící prostředky</a:t>
            </a:r>
          </a:p>
          <a:p>
            <a:r>
              <a:rPr lang="cs-CZ" dirty="0" smtClean="0"/>
              <a:t>- </a:t>
            </a:r>
            <a:r>
              <a:rPr lang="cs-CZ" dirty="0" err="1" smtClean="0"/>
              <a:t>zjasňovací</a:t>
            </a:r>
            <a:r>
              <a:rPr lang="cs-CZ" dirty="0" smtClean="0"/>
              <a:t> prostředky</a:t>
            </a:r>
          </a:p>
          <a:p>
            <a:r>
              <a:rPr lang="cs-CZ" dirty="0" smtClean="0"/>
              <a:t>- alkalické uhličitany</a:t>
            </a:r>
          </a:p>
          <a:p>
            <a:r>
              <a:rPr lang="cs-CZ" dirty="0" smtClean="0"/>
              <a:t>- </a:t>
            </a:r>
            <a:r>
              <a:rPr lang="cs-CZ" dirty="0" err="1" smtClean="0"/>
              <a:t>karboxymetylcelulóza</a:t>
            </a:r>
            <a:endParaRPr lang="cs-CZ" dirty="0" smtClean="0"/>
          </a:p>
          <a:p>
            <a:r>
              <a:rPr lang="cs-CZ" dirty="0" smtClean="0"/>
              <a:t>- zeolity</a:t>
            </a:r>
          </a:p>
          <a:p>
            <a:r>
              <a:rPr lang="cs-CZ" dirty="0" smtClean="0"/>
              <a:t>- parfémy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Prací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 smtClean="0"/>
              <a:t>Enzymy</a:t>
            </a:r>
            <a:r>
              <a:rPr lang="cs-CZ" dirty="0" smtClean="0"/>
              <a:t> – štěpí tuky, rozkládají ve vodě nerozpustné bílkovinné nečistoty – např. krev, jídlo</a:t>
            </a:r>
          </a:p>
          <a:p>
            <a:pPr algn="just"/>
            <a:endParaRPr lang="cs-CZ" dirty="0" smtClean="0"/>
          </a:p>
          <a:p>
            <a:pPr algn="just"/>
            <a:r>
              <a:rPr lang="cs-CZ" b="1" dirty="0" smtClean="0"/>
              <a:t>Bělící prostředky </a:t>
            </a:r>
            <a:r>
              <a:rPr lang="cs-CZ" dirty="0" smtClean="0"/>
              <a:t>– uvolňují reaktivní kyslík, který „bělí“ prané textilie – nedoporučuje se používat u barevných textilií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Prací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 smtClean="0"/>
              <a:t>Optické </a:t>
            </a:r>
            <a:r>
              <a:rPr lang="cs-CZ" b="1" dirty="0" err="1" smtClean="0"/>
              <a:t>zjasňovací</a:t>
            </a:r>
            <a:r>
              <a:rPr lang="cs-CZ" b="1" dirty="0" smtClean="0"/>
              <a:t> prostředky </a:t>
            </a:r>
            <a:r>
              <a:rPr lang="cs-CZ" dirty="0" smtClean="0"/>
              <a:t>– dodávají prádlu zářivou původní barvu, od bělících prostředků se liší tím, že jejich působení má chemický charakter.</a:t>
            </a:r>
          </a:p>
          <a:p>
            <a:pPr algn="just"/>
            <a:endParaRPr lang="cs-CZ" dirty="0" smtClean="0"/>
          </a:p>
          <a:p>
            <a:pPr algn="just"/>
            <a:r>
              <a:rPr lang="cs-CZ" b="1" dirty="0" smtClean="0"/>
              <a:t>Alkalické uhličitany </a:t>
            </a:r>
            <a:r>
              <a:rPr lang="cs-CZ" dirty="0" smtClean="0"/>
              <a:t>– změkčují vodu a upravují pH prací lázně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Prací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b="1" dirty="0" smtClean="0"/>
              <a:t>CMC</a:t>
            </a:r>
            <a:r>
              <a:rPr lang="cs-CZ" dirty="0" smtClean="0"/>
              <a:t> – </a:t>
            </a:r>
            <a:r>
              <a:rPr lang="cs-CZ" dirty="0" err="1" smtClean="0"/>
              <a:t>karboxymetylcelulóza</a:t>
            </a:r>
            <a:r>
              <a:rPr lang="cs-CZ" dirty="0" smtClean="0"/>
              <a:t> – zabraňuje zpětnému usazování nečistoty na prádle</a:t>
            </a:r>
          </a:p>
          <a:p>
            <a:pPr algn="just"/>
            <a:endParaRPr lang="cs-CZ" dirty="0" smtClean="0"/>
          </a:p>
          <a:p>
            <a:pPr algn="just"/>
            <a:r>
              <a:rPr lang="cs-CZ" b="1" dirty="0" smtClean="0"/>
              <a:t>Zeolity</a:t>
            </a:r>
            <a:r>
              <a:rPr lang="cs-CZ" dirty="0" smtClean="0"/>
              <a:t> – křemičitany vápníku, hliníku, sodíku, draslíku – změkčují vodu</a:t>
            </a:r>
          </a:p>
          <a:p>
            <a:pPr algn="just"/>
            <a:endParaRPr lang="cs-CZ" dirty="0" smtClean="0"/>
          </a:p>
          <a:p>
            <a:pPr algn="just"/>
            <a:r>
              <a:rPr lang="cs-CZ" b="1" dirty="0" smtClean="0"/>
              <a:t>Parfémy</a:t>
            </a:r>
            <a:r>
              <a:rPr lang="cs-CZ" dirty="0" smtClean="0"/>
              <a:t> – zmírňují chemický pach pracího prostředku při praní, dodávají pranému prádlu příjemnou vůni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1.) Co to jsou </a:t>
            </a:r>
            <a:r>
              <a:rPr lang="cs-CZ" dirty="0" err="1" smtClean="0"/>
              <a:t>tenzidy</a:t>
            </a:r>
            <a:r>
              <a:rPr lang="cs-CZ" dirty="0" smtClean="0"/>
              <a:t> ?</a:t>
            </a:r>
          </a:p>
          <a:p>
            <a:r>
              <a:rPr lang="cs-CZ" dirty="0" smtClean="0"/>
              <a:t>2.)  Co to jsou prací prostředky ?</a:t>
            </a:r>
          </a:p>
          <a:p>
            <a:r>
              <a:rPr lang="cs-CZ" dirty="0" smtClean="0"/>
              <a:t>3.)  Z jakých složek se prací prostředky skládají ?</a:t>
            </a:r>
          </a:p>
          <a:p>
            <a:r>
              <a:rPr lang="cs-CZ" dirty="0" smtClean="0"/>
              <a:t>4.) Které složky pracích prostředků dodávají pranému prádlu příjemnou vůni ?</a:t>
            </a:r>
          </a:p>
          <a:p>
            <a:r>
              <a:rPr lang="cs-CZ" dirty="0" smtClean="0"/>
              <a:t>5.) Které složky pracích prostředků rozkládají ve vodě krev a jídlo ?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</TotalTime>
  <Words>288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Prací prostředky – složení</vt:lpstr>
      <vt:lpstr>DIGITÁLNÍ UČEBNÍ MATERIÁL</vt:lpstr>
      <vt:lpstr>Prací prostředky</vt:lpstr>
      <vt:lpstr>Prací prostředky</vt:lpstr>
      <vt:lpstr>Prací prostředky</vt:lpstr>
      <vt:lpstr>Prací prostředky</vt:lpstr>
      <vt:lpstr>Prací prostředky</vt:lpstr>
      <vt:lpstr>Kontrolní otázky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Prací prostředky – složení, rozdělení</dc:title>
  <dc:creator>Lenka Bombera Piskačová</dc:creator>
  <cp:lastModifiedBy>Lenka Bombera Piskačová</cp:lastModifiedBy>
  <cp:revision>10</cp:revision>
  <dcterms:created xsi:type="dcterms:W3CDTF">2013-10-26T12:22:44Z</dcterms:created>
  <dcterms:modified xsi:type="dcterms:W3CDTF">2013-10-26T19:49:16Z</dcterms:modified>
</cp:coreProperties>
</file>