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CC894E5-3016-4258-849E-EA2CF2BF63DC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4E8E2E-7BFC-43AE-B5D5-FDC6C0A62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Prací prostředky - rozdělení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Group 7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90064957"/>
              </p:ext>
            </p:extLst>
          </p:nvPr>
        </p:nvGraphicFramePr>
        <p:xfrm>
          <a:off x="251520" y="1556792"/>
          <a:ext cx="6894040" cy="3831719"/>
        </p:xfrm>
        <a:graphic>
          <a:graphicData uri="http://schemas.openxmlformats.org/drawingml/2006/table">
            <a:tbl>
              <a:tblPr/>
              <a:tblGrid>
                <a:gridCol w="1862972"/>
                <a:gridCol w="5031068"/>
              </a:tblGrid>
              <a:tr h="3046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4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VY_12_INOVACE_OV45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Prací prostředky - rozdělení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základními druhy vedlejších jatečných produktů, jejich rozdělením, použitím a skladováním.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5373216"/>
            <a:ext cx="8136904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Rozdělení pracích prostředků podle konzistence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Rozdělení pracích prostředků podle aktivní složky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Rozdělení pracích prostředků podle použití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Rozdělení prostředků podle konzistence</a:t>
            </a:r>
          </a:p>
          <a:p>
            <a:endParaRPr lang="cs-CZ" dirty="0" smtClean="0"/>
          </a:p>
          <a:p>
            <a:r>
              <a:rPr lang="cs-CZ" dirty="0" smtClean="0"/>
              <a:t>- práškovité</a:t>
            </a:r>
          </a:p>
          <a:p>
            <a:r>
              <a:rPr lang="cs-CZ" dirty="0" smtClean="0"/>
              <a:t>- kapalné</a:t>
            </a:r>
          </a:p>
          <a:p>
            <a:r>
              <a:rPr lang="cs-CZ" dirty="0" smtClean="0"/>
              <a:t>- kapsle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pastovité</a:t>
            </a:r>
            <a:endParaRPr lang="cs-CZ" dirty="0" smtClean="0"/>
          </a:p>
          <a:p>
            <a:r>
              <a:rPr lang="cs-CZ" dirty="0" smtClean="0"/>
              <a:t>- v tabletách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Rozdělení pracích prostředků podle aktivní složky</a:t>
            </a:r>
          </a:p>
          <a:p>
            <a:pPr algn="just"/>
            <a:r>
              <a:rPr lang="cs-CZ" dirty="0" smtClean="0"/>
              <a:t>- na základě syntetických </a:t>
            </a:r>
            <a:r>
              <a:rPr lang="cs-CZ" dirty="0" err="1" smtClean="0"/>
              <a:t>tenzidů</a:t>
            </a:r>
            <a:r>
              <a:rPr lang="cs-CZ" dirty="0" smtClean="0"/>
              <a:t> – </a:t>
            </a:r>
            <a:r>
              <a:rPr lang="cs-CZ" dirty="0" err="1" smtClean="0"/>
              <a:t>Moher</a:t>
            </a:r>
            <a:r>
              <a:rPr lang="cs-CZ" dirty="0" smtClean="0"/>
              <a:t>, Merkur, </a:t>
            </a:r>
            <a:r>
              <a:rPr lang="cs-CZ" dirty="0" err="1" smtClean="0"/>
              <a:t>Perwol</a:t>
            </a:r>
            <a:r>
              <a:rPr lang="cs-CZ" dirty="0" smtClean="0"/>
              <a:t>, </a:t>
            </a:r>
            <a:r>
              <a:rPr lang="cs-CZ" dirty="0" err="1" smtClean="0"/>
              <a:t>Colon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enzymatické – </a:t>
            </a:r>
            <a:r>
              <a:rPr lang="cs-CZ" dirty="0" err="1" smtClean="0"/>
              <a:t>Palmex</a:t>
            </a:r>
            <a:r>
              <a:rPr lang="cs-CZ" dirty="0" smtClean="0"/>
              <a:t>, </a:t>
            </a:r>
            <a:r>
              <a:rPr lang="cs-CZ" dirty="0" err="1" smtClean="0"/>
              <a:t>Lanza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s bělící složkou – </a:t>
            </a:r>
            <a:r>
              <a:rPr lang="cs-CZ" dirty="0" err="1" smtClean="0"/>
              <a:t>Persil</a:t>
            </a:r>
            <a:r>
              <a:rPr lang="cs-CZ" dirty="0" smtClean="0"/>
              <a:t>, </a:t>
            </a:r>
            <a:r>
              <a:rPr lang="cs-CZ" dirty="0" err="1" smtClean="0"/>
              <a:t>Palmex</a:t>
            </a:r>
            <a:r>
              <a:rPr lang="cs-CZ" dirty="0" smtClean="0"/>
              <a:t>, </a:t>
            </a:r>
            <a:r>
              <a:rPr lang="cs-CZ" dirty="0" err="1" smtClean="0"/>
              <a:t>Ariel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Rozdělení pracích prostředků podle použití:</a:t>
            </a:r>
          </a:p>
          <a:p>
            <a:endParaRPr lang="cs-CZ" dirty="0" smtClean="0"/>
          </a:p>
          <a:p>
            <a:r>
              <a:rPr lang="cs-CZ" dirty="0" smtClean="0"/>
              <a:t>- univerzální</a:t>
            </a:r>
          </a:p>
          <a:p>
            <a:r>
              <a:rPr lang="cs-CZ" dirty="0" smtClean="0"/>
              <a:t>- na barevné prádlo, bílé, černé</a:t>
            </a:r>
          </a:p>
          <a:p>
            <a:r>
              <a:rPr lang="cs-CZ" dirty="0" smtClean="0"/>
              <a:t>- speciální</a:t>
            </a:r>
          </a:p>
          <a:p>
            <a:r>
              <a:rPr lang="cs-CZ" dirty="0" smtClean="0"/>
              <a:t>- pro ruční praní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Univerzální</a:t>
            </a:r>
          </a:p>
          <a:p>
            <a:pPr algn="just">
              <a:buFontTx/>
              <a:buChar char="-"/>
            </a:pPr>
            <a:r>
              <a:rPr lang="cs-CZ" dirty="0" err="1" smtClean="0"/>
              <a:t>Palmex</a:t>
            </a:r>
            <a:r>
              <a:rPr lang="cs-CZ" dirty="0" smtClean="0"/>
              <a:t> Plus, </a:t>
            </a:r>
            <a:r>
              <a:rPr lang="cs-CZ" dirty="0" err="1" smtClean="0"/>
              <a:t>Ariel</a:t>
            </a:r>
            <a:r>
              <a:rPr lang="cs-CZ" dirty="0" smtClean="0"/>
              <a:t>, </a:t>
            </a:r>
            <a:r>
              <a:rPr lang="cs-CZ" dirty="0" err="1" smtClean="0"/>
              <a:t>Persil</a:t>
            </a:r>
            <a:r>
              <a:rPr lang="cs-CZ" dirty="0" smtClean="0"/>
              <a:t>, Titan,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Na barevné prádlo – barevné, černé, bílé</a:t>
            </a:r>
          </a:p>
          <a:p>
            <a:pPr algn="just">
              <a:buFontTx/>
              <a:buChar char="-"/>
            </a:pPr>
            <a:r>
              <a:rPr lang="cs-CZ" dirty="0" err="1" smtClean="0"/>
              <a:t>Palmex</a:t>
            </a:r>
            <a:r>
              <a:rPr lang="cs-CZ" dirty="0" smtClean="0"/>
              <a:t> </a:t>
            </a:r>
            <a:r>
              <a:rPr lang="cs-CZ" dirty="0" err="1" smtClean="0"/>
              <a:t>color</a:t>
            </a:r>
            <a:r>
              <a:rPr lang="cs-CZ" dirty="0" smtClean="0"/>
              <a:t>, </a:t>
            </a:r>
            <a:r>
              <a:rPr lang="cs-CZ" dirty="0" err="1" smtClean="0"/>
              <a:t>Ariel</a:t>
            </a:r>
            <a:r>
              <a:rPr lang="cs-CZ" dirty="0" smtClean="0"/>
              <a:t> </a:t>
            </a:r>
            <a:r>
              <a:rPr lang="cs-CZ" dirty="0" err="1" smtClean="0"/>
              <a:t>color</a:t>
            </a:r>
            <a:r>
              <a:rPr lang="cs-CZ" dirty="0" smtClean="0"/>
              <a:t>, </a:t>
            </a:r>
            <a:r>
              <a:rPr lang="cs-CZ" dirty="0" err="1" smtClean="0"/>
              <a:t>Persil</a:t>
            </a:r>
            <a:r>
              <a:rPr lang="cs-CZ" dirty="0" smtClean="0"/>
              <a:t> </a:t>
            </a:r>
            <a:r>
              <a:rPr lang="cs-CZ" dirty="0" err="1" smtClean="0"/>
              <a:t>color</a:t>
            </a:r>
            <a:r>
              <a:rPr lang="cs-CZ" dirty="0" smtClean="0"/>
              <a:t>, </a:t>
            </a:r>
            <a:r>
              <a:rPr lang="cs-CZ" dirty="0" err="1" smtClean="0"/>
              <a:t>Palmex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, </a:t>
            </a:r>
            <a:r>
              <a:rPr lang="cs-CZ" dirty="0" err="1" smtClean="0"/>
              <a:t>Ariel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, </a:t>
            </a:r>
            <a:r>
              <a:rPr lang="cs-CZ" dirty="0" err="1" smtClean="0"/>
              <a:t>Tix</a:t>
            </a:r>
            <a:r>
              <a:rPr lang="cs-CZ" dirty="0" smtClean="0"/>
              <a:t>, </a:t>
            </a:r>
            <a:r>
              <a:rPr lang="cs-CZ" dirty="0" err="1" smtClean="0"/>
              <a:t>Vanish</a:t>
            </a: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Speciální</a:t>
            </a:r>
          </a:p>
          <a:p>
            <a:pPr algn="just"/>
            <a:r>
              <a:rPr lang="cs-CZ" dirty="0" smtClean="0"/>
              <a:t>- např. pro praní vlny, praní záclon, pro dětské prádlo …</a:t>
            </a:r>
          </a:p>
          <a:p>
            <a:pPr algn="just"/>
            <a:endParaRPr lang="cs-CZ" dirty="0" smtClean="0"/>
          </a:p>
          <a:p>
            <a:pPr algn="just">
              <a:buNone/>
            </a:pPr>
            <a:r>
              <a:rPr lang="cs-CZ" dirty="0" smtClean="0"/>
              <a:t>   </a:t>
            </a:r>
            <a:r>
              <a:rPr lang="cs-CZ" dirty="0" err="1" smtClean="0"/>
              <a:t>Perwol</a:t>
            </a:r>
            <a:r>
              <a:rPr lang="cs-CZ" dirty="0" smtClean="0"/>
              <a:t>, </a:t>
            </a:r>
            <a:r>
              <a:rPr lang="cs-CZ" dirty="0" err="1" smtClean="0"/>
              <a:t>Timi</a:t>
            </a:r>
            <a:r>
              <a:rPr lang="cs-CZ" dirty="0" smtClean="0"/>
              <a:t>, Senza, Mimino, Batole, Sil na záclony, </a:t>
            </a:r>
            <a:r>
              <a:rPr lang="cs-CZ" dirty="0" err="1" smtClean="0"/>
              <a:t>Bělamin</a:t>
            </a:r>
            <a:r>
              <a:rPr lang="cs-CZ" dirty="0" smtClean="0"/>
              <a:t> na záclony, </a:t>
            </a:r>
            <a:r>
              <a:rPr lang="cs-CZ" dirty="0" err="1" smtClean="0"/>
              <a:t>Vanish</a:t>
            </a:r>
            <a:r>
              <a:rPr lang="cs-CZ" dirty="0" smtClean="0"/>
              <a:t> na záclony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ruční praní </a:t>
            </a:r>
          </a:p>
          <a:p>
            <a:endParaRPr lang="cs-CZ" dirty="0" smtClean="0"/>
          </a:p>
          <a:p>
            <a:r>
              <a:rPr lang="cs-CZ" dirty="0" smtClean="0"/>
              <a:t>- </a:t>
            </a:r>
            <a:r>
              <a:rPr lang="cs-CZ" dirty="0" err="1" smtClean="0"/>
              <a:t>Palmex</a:t>
            </a:r>
            <a:r>
              <a:rPr lang="cs-CZ" dirty="0" smtClean="0"/>
              <a:t> express, </a:t>
            </a:r>
            <a:r>
              <a:rPr lang="cs-CZ" dirty="0" err="1" smtClean="0"/>
              <a:t>Persil</a:t>
            </a:r>
            <a:r>
              <a:rPr lang="cs-CZ" dirty="0" smtClean="0"/>
              <a:t> tekutý, </a:t>
            </a:r>
            <a:r>
              <a:rPr lang="cs-CZ" dirty="0" err="1" smtClean="0"/>
              <a:t>Norit</a:t>
            </a:r>
            <a:r>
              <a:rPr lang="cs-CZ" dirty="0" smtClean="0"/>
              <a:t> pro ruční praní, </a:t>
            </a:r>
            <a:r>
              <a:rPr lang="cs-CZ" dirty="0" err="1" smtClean="0"/>
              <a:t>Pereto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Nejčastější hmotnosti pracích prostředků:</a:t>
            </a:r>
            <a:br>
              <a:rPr lang="cs-CZ" dirty="0" smtClean="0"/>
            </a:br>
            <a:r>
              <a:rPr lang="cs-CZ" dirty="0" smtClean="0"/>
              <a:t>350g, </a:t>
            </a:r>
          </a:p>
          <a:p>
            <a:pPr algn="just">
              <a:buNone/>
            </a:pPr>
            <a:r>
              <a:rPr lang="cs-CZ" dirty="0" smtClean="0"/>
              <a:t>   400g,</a:t>
            </a:r>
          </a:p>
          <a:p>
            <a:pPr algn="just">
              <a:buNone/>
            </a:pPr>
            <a:r>
              <a:rPr lang="cs-CZ" dirty="0" smtClean="0"/>
              <a:t>   450g, </a:t>
            </a:r>
          </a:p>
          <a:p>
            <a:pPr algn="just">
              <a:buNone/>
            </a:pPr>
            <a:r>
              <a:rPr lang="cs-CZ" dirty="0" smtClean="0"/>
              <a:t>   500g, </a:t>
            </a:r>
          </a:p>
          <a:p>
            <a:pPr algn="just">
              <a:buNone/>
            </a:pPr>
            <a:r>
              <a:rPr lang="cs-CZ" dirty="0" smtClean="0"/>
              <a:t>   600g, </a:t>
            </a:r>
          </a:p>
          <a:p>
            <a:pPr algn="just">
              <a:buNone/>
            </a:pPr>
            <a:r>
              <a:rPr lang="cs-CZ" dirty="0" smtClean="0"/>
              <a:t>   2,4 kg, </a:t>
            </a:r>
          </a:p>
          <a:p>
            <a:pPr algn="just">
              <a:buNone/>
            </a:pPr>
            <a:r>
              <a:rPr lang="cs-CZ" dirty="0" smtClean="0"/>
              <a:t>   3,6 kg, </a:t>
            </a:r>
          </a:p>
          <a:p>
            <a:pPr algn="just">
              <a:buNone/>
            </a:pPr>
            <a:r>
              <a:rPr lang="cs-CZ" dirty="0" smtClean="0"/>
              <a:t>   5,4 kg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1.) Jak se dělí prací prostředky ?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2.) Uveď tržní druhy prací prostředků rozdělených podle použití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3.) Jak dělíme prací prostředky </a:t>
            </a:r>
            <a:r>
              <a:rPr lang="cs-CZ" smtClean="0"/>
              <a:t>podle konzistence ?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</TotalTime>
  <Words>300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Prací prostředky - rozdělení</vt:lpstr>
      <vt:lpstr>DIGITÁLNÍ UČEBNÍ MATERIÁL</vt:lpstr>
      <vt:lpstr>Prací prostředky</vt:lpstr>
      <vt:lpstr>Prací prostředky</vt:lpstr>
      <vt:lpstr>Prací prostředky</vt:lpstr>
      <vt:lpstr>Prací prostředky</vt:lpstr>
      <vt:lpstr>Prací prostředky</vt:lpstr>
      <vt:lpstr>Prací prostředky</vt:lpstr>
      <vt:lpstr>Prací prostředky</vt:lpstr>
      <vt:lpstr>Prací prostředky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Prací prostředky - rozdělení</dc:title>
  <dc:creator>Lenka Bombera Piskačová</dc:creator>
  <cp:lastModifiedBy>Lenka Bombera Piskačová</cp:lastModifiedBy>
  <cp:revision>10</cp:revision>
  <dcterms:created xsi:type="dcterms:W3CDTF">2013-10-26T13:27:08Z</dcterms:created>
  <dcterms:modified xsi:type="dcterms:W3CDTF">2013-10-26T19:49:33Z</dcterms:modified>
</cp:coreProperties>
</file>