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64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1AFD62-BED8-4541-A003-DAEE4EDE82D8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0B0308-5E59-42C6-A6C4-4F6A98207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8637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Pranostika je lidová předpověď počasí, založená na dlouhodobém pozorování přírody.  </a:t>
            </a:r>
            <a:r>
              <a:rPr lang="cs-CZ" smtClean="0"/>
              <a:t>Lidé si všimli souvislostí, opakování jevů. 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B0308-5E59-42C6-A6C4-4F6A9820773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343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Báseň se děti mohou naučit.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B0308-5E59-42C6-A6C4-4F6A9820773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1738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jszlin.cz/gztgm/renome/images/articles/0094/0094b.jpg" TargetMode="External"/><Relationship Id="rId7" Type="http://schemas.openxmlformats.org/officeDocument/2006/relationships/hyperlink" Target="http://office.microsoft.com/cs-cz/images/?CTT=6&amp;ver=14&amp;app=powerpnt.exe" TargetMode="External"/><Relationship Id="rId2" Type="http://schemas.openxmlformats.org/officeDocument/2006/relationships/hyperlink" Target="http://www.bolehlav.cz/pranostiky.php?den=xx0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olsovec.cz/vylov-rybnika-olsovce-2010" TargetMode="External"/><Relationship Id="rId5" Type="http://schemas.openxmlformats.org/officeDocument/2006/relationships/hyperlink" Target="http://www.mrk.cz/Data/Pics/2010/427374_8ece3.jpg" TargetMode="External"/><Relationship Id="rId4" Type="http://schemas.openxmlformats.org/officeDocument/2006/relationships/hyperlink" Target="http://data.regiony24.cz/foto/clanky/200901/20091028134907356.jpg?width=430&amp;bgcolor=blac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282458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Prvouka 1. a 2. ročník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VY_52_INOVACE_15_Listopad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834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695088"/>
          </a:xfrm>
        </p:spPr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404664"/>
            <a:ext cx="7520940" cy="5904656"/>
          </a:xfrm>
        </p:spPr>
        <p:txBody>
          <a:bodyPr>
            <a:normAutofit/>
          </a:bodyPr>
          <a:lstStyle/>
          <a:p>
            <a:pPr algn="ctr"/>
            <a:r>
              <a:rPr lang="cs-CZ" sz="10400" dirty="0" smtClean="0">
                <a:solidFill>
                  <a:schemeClr val="accent1"/>
                </a:solidFill>
                <a:latin typeface="Franklin Gothic Medium"/>
                <a:ea typeface="+mj-ea"/>
                <a:cs typeface="+mj-cs"/>
              </a:rPr>
              <a:t>Listopad</a:t>
            </a:r>
            <a:endParaRPr lang="cs-CZ" sz="3500" dirty="0">
              <a:solidFill>
                <a:schemeClr val="accent1"/>
              </a:solidFill>
            </a:endParaRP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000" dirty="0" smtClean="0"/>
              <a:t>      Mgr</a:t>
            </a:r>
            <a:r>
              <a:rPr lang="cs-CZ" sz="2000" dirty="0"/>
              <a:t>. Iva Dušková,</a:t>
            </a:r>
          </a:p>
          <a:p>
            <a:pPr marL="0" indent="0">
              <a:buNone/>
            </a:pPr>
            <a:r>
              <a:rPr lang="cs-CZ" sz="2000" dirty="0" smtClean="0"/>
              <a:t>      </a:t>
            </a:r>
            <a:r>
              <a:rPr lang="cs-CZ" sz="2000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169506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dirty="0"/>
              <a:t>Teplý říjen - studený listopad</a:t>
            </a:r>
            <a:r>
              <a:rPr lang="cs-CZ" dirty="0"/>
              <a:t>.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767862"/>
            <a:ext cx="6800800" cy="1752600"/>
          </a:xfrm>
        </p:spPr>
        <p:txBody>
          <a:bodyPr>
            <a:noAutofit/>
          </a:bodyPr>
          <a:lstStyle/>
          <a:p>
            <a:r>
              <a:rPr lang="cs-CZ" sz="4000" dirty="0"/>
              <a:t>Začátkem-</a:t>
            </a:r>
            <a:r>
              <a:rPr lang="cs-CZ" sz="4000" dirty="0" err="1"/>
              <a:t>li</a:t>
            </a:r>
            <a:r>
              <a:rPr lang="cs-CZ" sz="4000" dirty="0"/>
              <a:t> listopadu sněží, mívá sníh pak výšku věží.</a:t>
            </a:r>
          </a:p>
        </p:txBody>
      </p:sp>
    </p:spTree>
    <p:extLst>
      <p:ext uri="{BB962C8B-B14F-4D97-AF65-F5344CB8AC3E}">
        <p14:creationId xmlns:p14="http://schemas.microsoft.com/office/powerpoint/2010/main" val="393706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sz="3200" dirty="0" smtClean="0"/>
              <a:t>V listopadu stromy holé</a:t>
            </a:r>
          </a:p>
          <a:p>
            <a:pPr marL="0" indent="0">
              <a:buNone/>
            </a:pPr>
            <a:r>
              <a:rPr lang="cs-CZ" sz="3200" dirty="0" smtClean="0"/>
              <a:t>   všechno listí mají dole.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69513"/>
            <a:ext cx="7756263" cy="1054250"/>
          </a:xfrm>
        </p:spPr>
        <p:txBody>
          <a:bodyPr/>
          <a:lstStyle/>
          <a:p>
            <a:r>
              <a:rPr lang="cs-CZ" dirty="0" smtClean="0"/>
              <a:t>Listopad</a:t>
            </a:r>
            <a:endParaRPr lang="cs-CZ" dirty="0"/>
          </a:p>
        </p:txBody>
      </p:sp>
      <p:pic>
        <p:nvPicPr>
          <p:cNvPr id="1026" name="Picture 2" descr="C:\Users\OEM\AppData\Local\Microsoft\Windows\Temporary Internet Files\Content.IE5\ACJE728X\MC9002933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860" y="404662"/>
            <a:ext cx="1124024" cy="138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AppData\Local\Microsoft\Windows\Temporary Internet Files\Content.IE5\RZBRHLXH\MC9003407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929" y="4458903"/>
            <a:ext cx="1827886" cy="1663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AppData\Local\Microsoft\Windows\Temporary Internet Files\Content.IE5\S2OJ9WZ5\MC9002500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41" y="4221088"/>
            <a:ext cx="2559072" cy="213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OEM\AppData\Local\Microsoft\Windows\Temporary Internet Files\Content.IE5\H1KETE02\MC9003618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212" y="300188"/>
            <a:ext cx="1278331" cy="159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OEM\AppData\Local\Microsoft\Windows\Temporary Internet Files\Content.IE5\B4A6B7Q4\MC90018305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38" y="2218251"/>
            <a:ext cx="150601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OEM\AppData\Local\Microsoft\Windows\Temporary Internet Files\Content.IE5\9QG18NOM\MC90033574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376" y="286022"/>
            <a:ext cx="476152" cy="6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OEM\AppData\Local\Microsoft\Windows\Temporary Internet Files\Content.IE5\PG9PTAV0\MC90023941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399467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09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C 0.0033 0.01296 0.00885 0.02315 0.01545 0.03333 C 0.01632 0.03472 0.01719 0.03634 0.01788 0.03796 C 0.01875 0.03958 0.01927 0.04143 0.02014 0.04282 C 0.02535 0.05116 0.0342 0.05694 0.04167 0.06018 C 0.04948 0.06736 0.05989 0.06852 0.0691 0.06968 C 0.08611 0.07546 0.09253 0.07222 0.11545 0.0713 C 0.12014 0.07014 0.1283 0.06852 0.13212 0.06505 C 0.13611 0.06157 0.13837 0.05764 0.14288 0.05556 C 0.13993 0.0669 0.14184 0.06227 0.13802 0.06968 C 0.13663 0.07523 0.13594 0.07917 0.13333 0.08403 C 0.13108 0.09259 0.12986 0.10162 0.12621 0.10949 C 0.12326 0.12893 0.12726 0.1081 0.12257 0.12222 C 0.11996 0.13009 0.11875 0.13935 0.11667 0.14745 C 0.11337 0.16018 0.1125 0.17407 0.11076 0.18727 C 0.11111 0.20417 0.11111 0.22106 0.1118 0.23796 C 0.11302 0.26968 0.13976 0.27778 0.15833 0.28403 C 0.15972 0.2838 0.17344 0.28449 0.17847 0.28079 C 0.18108 0.27893 0.18576 0.27454 0.18576 0.27454 C 0.18646 0.27292 0.18715 0.27106 0.18802 0.26968 C 0.18906 0.26806 0.19114 0.26296 0.19167 0.26505 C 0.19358 0.27361 0.19219 0.28287 0.19288 0.2919 C 0.1941 0.30903 0.19739 0.33518 0.20712 0.34745 C 0.20937 0.35648 0.2066 0.34861 0.2118 0.35556 C 0.22101 0.36782 0.22639 0.37106 0.23923 0.37454 C 0.25052 0.38218 0.2651 0.38148 0.27743 0.38565 C 0.30139 0.38472 0.31198 0.38657 0.3309 0.37778 C 0.34028 0.36875 0.33594 0.37083 0.34288 0.36829 C 0.3467 0.36458 0.34792 0.36065 0.35243 0.35856 C 0.35555 0.35231 0.36094 0.34931 0.36545 0.34444 C 0.37257 0.33681 0.38021 0.32917 0.3868 0.3206 C 0.38871 0.31296 0.39358 0.31088 0.39739 0.30463 C 0.40399 0.29375 0.41076 0.28356 0.41771 0.27292 C 0.42187 0.26667 0.42569 0.26042 0.42951 0.25393 C 0.43142 0.25093 0.43455 0.24444 0.43455 0.24444 C 0.43819 0.22986 0.43212 0.25185 0.43906 0.23333 C 0.4441 0.22037 0.44548 0.20579 0.45121 0.19352 C 0.45156 0.19097 0.45191 0.18819 0.45243 0.18565 C 0.45295 0.18287 0.45417 0.18056 0.45469 0.17778 C 0.45625 0.16968 0.45625 0.16181 0.45833 0.15393 C 0.45798 0.13935 0.4651 0.10694 0.45243 0.09514 C 0.45156 0.09352 0.45121 0.09143 0.44983 0.09051 C 0.44792 0.08866 0.44271 0.08727 0.44271 0.08727 C 0.43472 0.08866 0.43281 0.09028 0.42604 0.09352 C 0.4191 0.10046 0.41076 0.10949 0.40712 0.1206 C 0.40434 0.12824 0.40347 0.13426 0.4 0.1412 C 0.39878 0.14907 0.39722 0.15694 0.39635 0.16505 C 0.39705 0.18727 0.39375 0.19491 0.40104 0.20949 C 0.40278 0.21782 0.40521 0.22361 0.41076 0.22847 C 0.41614 0.24005 0.43507 0.24768 0.44514 0.25069 C 0.45104 0.25255 0.46302 0.25556 0.46302 0.25556 C 0.49687 0.25393 0.5092 0.25301 0.53802 0.23958 C 0.54097 0.2338 0.54618 0.23079 0.55121 0.22847 C 0.5566 0.22338 0.56233 0.22014 0.56788 0.21574 C 0.57292 0.21181 0.57535 0.20718 0.5809 0.20463 C 0.58698 0.19699 0.58941 0.1956 0.59635 0.19051 C 0.6026 0.18588 0.60746 0.1794 0.61423 0.17616 C 0.61545 0.17454 0.61684 0.17315 0.61788 0.1713 C 0.61875 0.16991 0.62014 0.16481 0.62014 0.16667 C 0.62014 0.17847 0.61562 0.175 0.61302 0.18565 C 0.61128 0.19236 0.60955 0.19954 0.60833 0.20625 C 0.60677 0.21458 0.60469 0.23171 0.60469 0.23171 C 0.60521 0.25463 0.60278 0.29213 0.61423 0.31412 C 0.6184 0.33102 0.62969 0.34676 0.63923 0.35856 " pathEditMode="relative" ptsTypes="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Jaké číslo v kalendáři má tento měsíc?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27584" y="1124744"/>
            <a:ext cx="7520940" cy="3579849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</a:t>
            </a:r>
            <a:endParaRPr lang="cs-CZ" sz="16600" dirty="0"/>
          </a:p>
          <a:p>
            <a:pPr marL="0" indent="0">
              <a:buNone/>
            </a:pPr>
            <a:r>
              <a:rPr lang="cs-CZ" sz="16600" dirty="0" smtClean="0"/>
              <a:t>             </a:t>
            </a:r>
            <a:r>
              <a:rPr lang="cs-CZ" sz="40900" dirty="0" smtClean="0">
                <a:solidFill>
                  <a:srgbClr val="00B0F0"/>
                </a:solidFill>
              </a:rPr>
              <a:t>11</a:t>
            </a:r>
            <a:endParaRPr lang="cs-CZ" sz="1975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sz="28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4904"/>
            <a:ext cx="4571998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C:\Users\OEM\AppData\Local\Microsoft\Windows\Temporary Internet Files\Content.IE5\RZBRHLXH\MP90042525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8" y="0"/>
            <a:ext cx="4572001" cy="384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OEM\AppData\Local\Microsoft\Windows\Temporary Internet Files\Content.IE5\ACJE728X\MP90040111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571999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OEM\AppData\Local\Microsoft\Windows\Temporary Internet Files\Content.IE5\RZBRHLXH\MP90040751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814" y="3789040"/>
            <a:ext cx="4605239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5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0" y="3140970"/>
            <a:ext cx="4466726" cy="371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C:\Users\OEM\Desktop\foto pro Ivu\MĚSÍCE\11 LISTOPAD\Obrázek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036" y="0"/>
            <a:ext cx="4678964" cy="3140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036" y="3140970"/>
            <a:ext cx="4678964" cy="3715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01" y="12577"/>
            <a:ext cx="4467537" cy="31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272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293096"/>
            <a:ext cx="82809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www.bolehlav.cz/pranostiky.php?den=xx01</a:t>
            </a:r>
            <a:endParaRPr lang="cs-CZ" dirty="0" smtClean="0"/>
          </a:p>
          <a:p>
            <a:r>
              <a:rPr lang="cs-CZ" dirty="0">
                <a:hlinkClick r:id="rId3"/>
              </a:rPr>
              <a:t>http://www.gjszlin.cz/gztgm/renome/images/articles/0094/0094b.jpg</a:t>
            </a:r>
            <a:r>
              <a:rPr lang="cs-CZ" dirty="0"/>
              <a:t/>
            </a:r>
            <a:br>
              <a:rPr lang="cs-CZ" dirty="0"/>
            </a:br>
            <a:r>
              <a:rPr lang="cs-CZ" dirty="0">
                <a:hlinkClick r:id="rId4"/>
              </a:rPr>
              <a:t>http://data.regiony24.cz/foto/clanky/200901/20091028134907356.jpg?width=430&amp;bgcolor=black</a:t>
            </a:r>
            <a:r>
              <a:rPr lang="cs-CZ" dirty="0"/>
              <a:t/>
            </a:r>
            <a:br>
              <a:rPr lang="cs-CZ" dirty="0"/>
            </a:br>
            <a:r>
              <a:rPr lang="cs-CZ" dirty="0">
                <a:hlinkClick r:id="rId5"/>
              </a:rPr>
              <a:t>http://www.mrk.cz/Data/Pics/2010/427374_8ece3.jpg</a:t>
            </a:r>
            <a:r>
              <a:rPr lang="cs-CZ" dirty="0"/>
              <a:t/>
            </a:r>
            <a:br>
              <a:rPr lang="cs-CZ" dirty="0"/>
            </a:br>
            <a:r>
              <a:rPr lang="cs-CZ" dirty="0">
                <a:hlinkClick r:id="rId6"/>
              </a:rPr>
              <a:t>http://www.olsovec.cz/vylov-rybnika-olsovce-2010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27784" y="948635"/>
            <a:ext cx="32524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Použité zdroje: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3221529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 </a:t>
            </a:r>
            <a:r>
              <a:rPr lang="cs-CZ" dirty="0"/>
              <a:t>Klipart - </a:t>
            </a:r>
            <a:r>
              <a:rPr lang="cs-CZ" dirty="0">
                <a:hlinkClick r:id="rId7"/>
              </a:rPr>
              <a:t>http://office.microsoft.com/cs-cz/images/?</a:t>
            </a:r>
            <a:r>
              <a:rPr lang="cs-CZ" dirty="0" smtClean="0">
                <a:hlinkClick r:id="rId7"/>
              </a:rPr>
              <a:t>CTT=6&amp;ver=14&amp;app=powerpnt.exe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56715" y="1844824"/>
            <a:ext cx="37946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Báseň:    </a:t>
            </a:r>
            <a:r>
              <a:rPr lang="cs-CZ" dirty="0"/>
              <a:t>Zuzana Pospíšilová,</a:t>
            </a:r>
          </a:p>
          <a:p>
            <a:r>
              <a:rPr lang="cs-CZ" dirty="0"/>
              <a:t>               </a:t>
            </a:r>
            <a:r>
              <a:rPr lang="cs-CZ" dirty="0" smtClean="0"/>
              <a:t> </a:t>
            </a:r>
            <a:r>
              <a:rPr lang="cs-CZ" dirty="0"/>
              <a:t>Veršovaná encyklopedie,</a:t>
            </a:r>
          </a:p>
          <a:p>
            <a:r>
              <a:rPr lang="cs-CZ" dirty="0"/>
              <a:t>               </a:t>
            </a:r>
            <a:r>
              <a:rPr lang="cs-CZ" dirty="0" smtClean="0"/>
              <a:t> </a:t>
            </a:r>
            <a:r>
              <a:rPr lang="cs-CZ" dirty="0"/>
              <a:t>Portál, s.r.o., Praha 2010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902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24</TotalTime>
  <Words>134</Words>
  <Application>Microsoft Office PowerPoint</Application>
  <PresentationFormat>Předvádění na obrazovce (4:3)</PresentationFormat>
  <Paragraphs>41</Paragraphs>
  <Slides>8</Slides>
  <Notes>2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Tvrdý obal</vt:lpstr>
      <vt:lpstr>Prezentace aplikace PowerPoint</vt:lpstr>
      <vt:lpstr> </vt:lpstr>
      <vt:lpstr>Teplý říjen - studený listopad. </vt:lpstr>
      <vt:lpstr>Listopad</vt:lpstr>
      <vt:lpstr>Jaké číslo v kalendáři má tento měsíc?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16</cp:revision>
  <dcterms:created xsi:type="dcterms:W3CDTF">2011-09-06T18:53:11Z</dcterms:created>
  <dcterms:modified xsi:type="dcterms:W3CDTF">2011-11-29T08:33:34Z</dcterms:modified>
</cp:coreProperties>
</file>