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33" autoAdjust="0"/>
    <p:restoredTop sz="94660"/>
  </p:normalViewPr>
  <p:slideViewPr>
    <p:cSldViewPr>
      <p:cViewPr varScale="1">
        <p:scale>
          <a:sx n="70" d="100"/>
          <a:sy n="70" d="100"/>
        </p:scale>
        <p:origin x="-99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03C18-4495-4C2A-B555-3A13AFA8016A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53CDE98-E5FF-4E93-8997-9D7271F22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03C18-4495-4C2A-B555-3A13AFA8016A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53CDE98-E5FF-4E93-8997-9D7271F22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03C18-4495-4C2A-B555-3A13AFA8016A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CDE98-E5FF-4E93-8997-9D7271F22F8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03C18-4495-4C2A-B555-3A13AFA8016A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CDE98-E5FF-4E93-8997-9D7271F22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03C18-4495-4C2A-B555-3A13AFA8016A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53CDE98-E5FF-4E93-8997-9D7271F22F8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03C18-4495-4C2A-B555-3A13AFA8016A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CDE98-E5FF-4E93-8997-9D7271F22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03C18-4495-4C2A-B555-3A13AFA8016A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CDE98-E5FF-4E93-8997-9D7271F22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03C18-4495-4C2A-B555-3A13AFA8016A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CDE98-E5FF-4E93-8997-9D7271F22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03C18-4495-4C2A-B555-3A13AFA8016A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CDE98-E5FF-4E93-8997-9D7271F22F8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03C18-4495-4C2A-B555-3A13AFA8016A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CDE98-E5FF-4E93-8997-9D7271F22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03C18-4495-4C2A-B555-3A13AFA8016A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CDE98-E5FF-4E93-8997-9D7271F22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403C18-4495-4C2A-B555-3A13AFA8016A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3CDE98-E5FF-4E93-8997-9D7271F22F8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slide" Target="slide4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5" Type="http://schemas.openxmlformats.org/officeDocument/2006/relationships/slide" Target="slide6.xml"/><Relationship Id="rId10" Type="http://schemas.openxmlformats.org/officeDocument/2006/relationships/slide" Target="slide11.xml"/><Relationship Id="rId4" Type="http://schemas.openxmlformats.org/officeDocument/2006/relationships/slide" Target="slide5.xml"/><Relationship Id="rId9" Type="http://schemas.openxmlformats.org/officeDocument/2006/relationships/slide" Target="slide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1310700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VY_32_INOVACE_04_CH7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Oddělování</a:t>
                      </a:r>
                      <a:r>
                        <a:rPr lang="cs-CZ" baseline="0" dirty="0" smtClean="0"/>
                        <a:t> složek směsí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Sedmý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8546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1470025"/>
          </a:xfrm>
        </p:spPr>
        <p:txBody>
          <a:bodyPr/>
          <a:lstStyle/>
          <a:p>
            <a:r>
              <a:rPr lang="cs-CZ" dirty="0" smtClean="0"/>
              <a:t>Oddělování složek směsí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88840"/>
            <a:ext cx="2984376" cy="3649960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chemeClr val="bg1">
                    <a:lumMod val="50000"/>
                  </a:schemeClr>
                </a:solidFill>
                <a:hlinkClick r:id="rId2" action="ppaction://hlinksldjump"/>
              </a:rPr>
              <a:t>Přebírání</a:t>
            </a:r>
            <a:endParaRPr lang="cs-CZ" sz="32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3200" dirty="0">
                <a:solidFill>
                  <a:schemeClr val="bg1">
                    <a:lumMod val="65000"/>
                  </a:schemeClr>
                </a:solidFill>
                <a:hlinkClick r:id="rId3" action="ppaction://hlinksldjump"/>
              </a:rPr>
              <a:t>Usazování</a:t>
            </a:r>
            <a:endParaRPr lang="cs-CZ" sz="3200" dirty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cs-CZ" sz="3200" dirty="0">
                <a:solidFill>
                  <a:schemeClr val="bg1">
                    <a:lumMod val="50000"/>
                  </a:schemeClr>
                </a:solidFill>
                <a:hlinkClick r:id="rId4" action="ppaction://hlinksldjump"/>
              </a:rPr>
              <a:t>Vyluhování</a:t>
            </a:r>
            <a:endParaRPr lang="cs-CZ" sz="32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3200" dirty="0">
                <a:solidFill>
                  <a:schemeClr val="bg1">
                    <a:lumMod val="65000"/>
                  </a:schemeClr>
                </a:solidFill>
                <a:hlinkClick r:id="rId5" action="ppaction://hlinksldjump"/>
              </a:rPr>
              <a:t>Magnetické oddělování</a:t>
            </a:r>
            <a:endParaRPr lang="cs-CZ" sz="3200" dirty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cs-CZ" sz="3200" dirty="0">
                <a:solidFill>
                  <a:schemeClr val="bg1">
                    <a:lumMod val="50000"/>
                  </a:schemeClr>
                </a:solidFill>
                <a:hlinkClick r:id="rId6" action="ppaction://hlinksldjump"/>
              </a:rPr>
              <a:t>Filtrace</a:t>
            </a:r>
            <a:endParaRPr lang="cs-CZ" sz="3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4932040" y="2141240"/>
            <a:ext cx="2984376" cy="3649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hlinkClick r:id="rId7" action="ppaction://hlinksldjump"/>
              </a:rPr>
              <a:t>Krystalizace</a:t>
            </a:r>
            <a:endParaRPr lang="cs-CZ" dirty="0" smtClean="0"/>
          </a:p>
          <a:p>
            <a:r>
              <a:rPr lang="cs-CZ" dirty="0">
                <a:solidFill>
                  <a:schemeClr val="bg1">
                    <a:lumMod val="65000"/>
                  </a:schemeClr>
                </a:solidFill>
                <a:hlinkClick r:id="rId8" action="ppaction://hlinksldjump"/>
              </a:rPr>
              <a:t>Destilace</a:t>
            </a:r>
            <a:endParaRPr lang="cs-CZ" dirty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cs-CZ" dirty="0" smtClean="0">
                <a:hlinkClick r:id="rId9" action="ppaction://hlinksldjump"/>
              </a:rPr>
              <a:t>Sublimace</a:t>
            </a:r>
            <a:endParaRPr lang="cs-CZ" dirty="0" smtClean="0"/>
          </a:p>
          <a:p>
            <a:r>
              <a:rPr lang="cs-CZ" dirty="0">
                <a:solidFill>
                  <a:schemeClr val="bg1">
                    <a:lumMod val="65000"/>
                  </a:schemeClr>
                </a:solidFill>
                <a:hlinkClick r:id="rId10" action="ppaction://hlinksldjump"/>
              </a:rPr>
              <a:t>Odstřeďování</a:t>
            </a:r>
            <a:endParaRPr lang="cs-CZ" dirty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cs-CZ" dirty="0" smtClean="0">
                <a:hlinkClick r:id="rId11" action="ppaction://hlinksldjump"/>
              </a:rPr>
              <a:t>Frakční destilace</a:t>
            </a:r>
            <a:endParaRPr lang="cs-CZ" dirty="0"/>
          </a:p>
        </p:txBody>
      </p:sp>
      <p:sp>
        <p:nvSpPr>
          <p:cNvPr id="5" name="TextovéPole 4">
            <a:hlinkClick r:id="rId12" action="ppaction://hlinksldjump"/>
          </p:cNvPr>
          <p:cNvSpPr txBox="1"/>
          <p:nvPr/>
        </p:nvSpPr>
        <p:spPr>
          <a:xfrm>
            <a:off x="7589888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688314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Materiál je připraven jako interaktivní materiál pro sdílení ve školní síti pro samostudium nebo pro prezentaci na projektoru. Ovládání je řešeno skrz hypertextové odkazy.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0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Přebírání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to pracná metoda použitelná pouze pro velké složky.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420888"/>
            <a:ext cx="5373186" cy="3528392"/>
          </a:xfrm>
          <a:prstGeom prst="rect">
            <a:avLst/>
          </a:prstGeom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395536" y="60212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Menu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7589888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8557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Usazování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Cizím slovem SEDIMENTACE</a:t>
            </a:r>
          </a:p>
          <a:p>
            <a:r>
              <a:rPr lang="cs-CZ" dirty="0" smtClean="0"/>
              <a:t>Používá se pro nerozpustné složky s rozdílnou hustotou látek</a:t>
            </a:r>
          </a:p>
          <a:p>
            <a:r>
              <a:rPr lang="cs-CZ" dirty="0" smtClean="0"/>
              <a:t>Například káva, ropa…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068959"/>
            <a:ext cx="1529705" cy="3563313"/>
          </a:xfrm>
          <a:prstGeom prst="rect">
            <a:avLst/>
          </a:prstGeom>
        </p:spPr>
      </p:pic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395536" y="60212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Menu</a:t>
            </a:r>
            <a:endParaRPr lang="cs-CZ" dirty="0"/>
          </a:p>
        </p:txBody>
      </p:sp>
      <p:sp>
        <p:nvSpPr>
          <p:cNvPr id="8" name="TextovéPole 7">
            <a:hlinkClick r:id="rId4" action="ppaction://hlinksldjump"/>
          </p:cNvPr>
          <p:cNvSpPr txBox="1"/>
          <p:nvPr/>
        </p:nvSpPr>
        <p:spPr>
          <a:xfrm>
            <a:off x="7589888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9088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Cizím slovem EXTRAKCE</a:t>
            </a:r>
          </a:p>
          <a:p>
            <a:r>
              <a:rPr lang="cs-CZ" dirty="0" smtClean="0"/>
              <a:t>Metoda, kdy se ponořením pevných částí luhuje (maceruje) rozpustná složka. Následně se pevná nerozpustná část z roztoku odstraní a v kapalině zůstává požadovaná složka – například čaj…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4196409"/>
            <a:ext cx="2699442" cy="2340321"/>
          </a:xfrm>
          <a:prstGeom prst="rect">
            <a:avLst/>
          </a:prstGeom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395536" y="60212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Menu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7589888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83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Magnetické oddělování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Metoda umožňující oddělit magnetické části od nemagnetických – například při výkupu kovů…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780928"/>
            <a:ext cx="4388490" cy="3657075"/>
          </a:xfrm>
          <a:prstGeom prst="rect">
            <a:avLst/>
          </a:prstGeom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395536" y="60212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Menu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7589888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7302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Filtrace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84168" y="2347996"/>
            <a:ext cx="2952328" cy="2942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04800" y="1554162"/>
            <a:ext cx="6211416" cy="468315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Filtrací se oddělují pevné části nerozpustné v kapalině – na filtru zůstávají pevné části, pod filtr stéká kapalina – filtrát. Mohou se tak oddělovat i dvě různé pevné látky na základě rozdílu rozpustnosti v dané kapalině – například sůl a sádra nebo překapávaná káva</a:t>
            </a:r>
          </a:p>
          <a:p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395536" y="60212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Menu</a:t>
            </a:r>
            <a:endParaRPr lang="cs-CZ" dirty="0"/>
          </a:p>
        </p:txBody>
      </p:sp>
      <p:sp>
        <p:nvSpPr>
          <p:cNvPr id="7" name="TextovéPole 6">
            <a:hlinkClick r:id="rId4" action="ppaction://hlinksldjump"/>
          </p:cNvPr>
          <p:cNvSpPr txBox="1"/>
          <p:nvPr/>
        </p:nvSpPr>
        <p:spPr>
          <a:xfrm>
            <a:off x="7589888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8270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Krystalizace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275312" cy="4525963"/>
          </a:xfrm>
        </p:spPr>
        <p:txBody>
          <a:bodyPr/>
          <a:lstStyle/>
          <a:p>
            <a:r>
              <a:rPr lang="cs-CZ" dirty="0" smtClean="0"/>
              <a:t>Oddělení </a:t>
            </a:r>
            <a:r>
              <a:rPr lang="cs-CZ" dirty="0"/>
              <a:t>pevné složky od kapalné pomocí </a:t>
            </a:r>
            <a:r>
              <a:rPr lang="cs-CZ" dirty="0" smtClean="0"/>
              <a:t>vypařování</a:t>
            </a:r>
          </a:p>
          <a:p>
            <a:r>
              <a:rPr lang="cs-CZ" dirty="0" smtClean="0"/>
              <a:t>Kapalina se </a:t>
            </a:r>
            <a:r>
              <a:rPr lang="cs-CZ" dirty="0"/>
              <a:t>vypaří a pevná složka zůstane ve formě krystalů</a:t>
            </a:r>
          </a:p>
          <a:p>
            <a:r>
              <a:rPr lang="cs-CZ" dirty="0" smtClean="0"/>
              <a:t>Typickým příkladem je získávání </a:t>
            </a:r>
            <a:r>
              <a:rPr lang="cs-CZ" dirty="0"/>
              <a:t>soli z mořské vody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140968"/>
            <a:ext cx="4017640" cy="2675079"/>
          </a:xfrm>
          <a:prstGeom prst="rect">
            <a:avLst/>
          </a:prstGeom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395536" y="60212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Menu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7589888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1245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Destilace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Metoda oddělování </a:t>
            </a:r>
            <a:r>
              <a:rPr lang="cs-CZ" dirty="0"/>
              <a:t>kapalných složek z </a:t>
            </a:r>
            <a:r>
              <a:rPr lang="cs-CZ" dirty="0" smtClean="0"/>
              <a:t>roztoků</a:t>
            </a:r>
          </a:p>
          <a:p>
            <a:r>
              <a:rPr lang="cs-CZ" dirty="0" smtClean="0"/>
              <a:t>Je založena </a:t>
            </a:r>
            <a:r>
              <a:rPr lang="cs-CZ" dirty="0"/>
              <a:t>na různé teplotě bodu </a:t>
            </a:r>
            <a:r>
              <a:rPr lang="cs-CZ" dirty="0" smtClean="0"/>
              <a:t>varu obou kapalin</a:t>
            </a:r>
          </a:p>
          <a:p>
            <a:r>
              <a:rPr lang="cs-CZ" dirty="0" smtClean="0"/>
              <a:t>Např. </a:t>
            </a:r>
            <a:r>
              <a:rPr lang="cs-CZ" dirty="0"/>
              <a:t>líh </a:t>
            </a:r>
            <a:r>
              <a:rPr lang="cs-CZ" dirty="0" smtClean="0"/>
              <a:t> 78</a:t>
            </a:r>
            <a:r>
              <a:rPr lang="cs-CZ" baseline="30000" dirty="0"/>
              <a:t>○</a:t>
            </a:r>
            <a:r>
              <a:rPr lang="cs-CZ" dirty="0"/>
              <a:t>C, voda 100</a:t>
            </a:r>
            <a:r>
              <a:rPr lang="cs-CZ" baseline="30000" dirty="0"/>
              <a:t>○</a:t>
            </a:r>
            <a:r>
              <a:rPr lang="cs-CZ" dirty="0"/>
              <a:t>C</a:t>
            </a:r>
          </a:p>
        </p:txBody>
      </p:sp>
      <p:grpSp>
        <p:nvGrpSpPr>
          <p:cNvPr id="5" name="Group 4"/>
          <p:cNvGrpSpPr>
            <a:grpSpLocks noChangeAspect="1"/>
          </p:cNvGrpSpPr>
          <p:nvPr/>
        </p:nvGrpSpPr>
        <p:grpSpPr bwMode="auto">
          <a:xfrm>
            <a:off x="5789717" y="3145440"/>
            <a:ext cx="2592586" cy="3005634"/>
            <a:chOff x="3878" y="2296"/>
            <a:chExt cx="998" cy="1157"/>
          </a:xfrm>
        </p:grpSpPr>
        <p:sp>
          <p:nvSpPr>
            <p:cNvPr id="6" name="AutoShape 3"/>
            <p:cNvSpPr>
              <a:spLocks noChangeAspect="1" noChangeArrowheads="1" noTextEdit="1"/>
            </p:cNvSpPr>
            <p:nvPr/>
          </p:nvSpPr>
          <p:spPr bwMode="auto">
            <a:xfrm>
              <a:off x="3878" y="2296"/>
              <a:ext cx="998" cy="11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auto">
            <a:xfrm>
              <a:off x="3933" y="3355"/>
              <a:ext cx="90" cy="87"/>
            </a:xfrm>
            <a:custGeom>
              <a:avLst/>
              <a:gdLst>
                <a:gd name="T0" fmla="*/ 135 w 181"/>
                <a:gd name="T1" fmla="*/ 114 h 174"/>
                <a:gd name="T2" fmla="*/ 181 w 181"/>
                <a:gd name="T3" fmla="*/ 114 h 174"/>
                <a:gd name="T4" fmla="*/ 174 w 181"/>
                <a:gd name="T5" fmla="*/ 0 h 174"/>
                <a:gd name="T6" fmla="*/ 169 w 181"/>
                <a:gd name="T7" fmla="*/ 4 h 174"/>
                <a:gd name="T8" fmla="*/ 155 w 181"/>
                <a:gd name="T9" fmla="*/ 13 h 174"/>
                <a:gd name="T10" fmla="*/ 134 w 181"/>
                <a:gd name="T11" fmla="*/ 26 h 174"/>
                <a:gd name="T12" fmla="*/ 111 w 181"/>
                <a:gd name="T13" fmla="*/ 42 h 174"/>
                <a:gd name="T14" fmla="*/ 86 w 181"/>
                <a:gd name="T15" fmla="*/ 59 h 174"/>
                <a:gd name="T16" fmla="*/ 64 w 181"/>
                <a:gd name="T17" fmla="*/ 76 h 174"/>
                <a:gd name="T18" fmla="*/ 46 w 181"/>
                <a:gd name="T19" fmla="*/ 91 h 174"/>
                <a:gd name="T20" fmla="*/ 37 w 181"/>
                <a:gd name="T21" fmla="*/ 103 h 174"/>
                <a:gd name="T22" fmla="*/ 30 w 181"/>
                <a:gd name="T23" fmla="*/ 113 h 174"/>
                <a:gd name="T24" fmla="*/ 22 w 181"/>
                <a:gd name="T25" fmla="*/ 127 h 174"/>
                <a:gd name="T26" fmla="*/ 13 w 181"/>
                <a:gd name="T27" fmla="*/ 140 h 174"/>
                <a:gd name="T28" fmla="*/ 5 w 181"/>
                <a:gd name="T29" fmla="*/ 152 h 174"/>
                <a:gd name="T30" fmla="*/ 0 w 181"/>
                <a:gd name="T31" fmla="*/ 164 h 174"/>
                <a:gd name="T32" fmla="*/ 2 w 181"/>
                <a:gd name="T33" fmla="*/ 171 h 174"/>
                <a:gd name="T34" fmla="*/ 8 w 181"/>
                <a:gd name="T35" fmla="*/ 174 h 174"/>
                <a:gd name="T36" fmla="*/ 25 w 181"/>
                <a:gd name="T37" fmla="*/ 171 h 174"/>
                <a:gd name="T38" fmla="*/ 45 w 181"/>
                <a:gd name="T39" fmla="*/ 164 h 174"/>
                <a:gd name="T40" fmla="*/ 65 w 181"/>
                <a:gd name="T41" fmla="*/ 155 h 174"/>
                <a:gd name="T42" fmla="*/ 83 w 181"/>
                <a:gd name="T43" fmla="*/ 145 h 174"/>
                <a:gd name="T44" fmla="*/ 101 w 181"/>
                <a:gd name="T45" fmla="*/ 136 h 174"/>
                <a:gd name="T46" fmla="*/ 114 w 181"/>
                <a:gd name="T47" fmla="*/ 128 h 174"/>
                <a:gd name="T48" fmla="*/ 126 w 181"/>
                <a:gd name="T49" fmla="*/ 121 h 174"/>
                <a:gd name="T50" fmla="*/ 133 w 181"/>
                <a:gd name="T51" fmla="*/ 115 h 174"/>
                <a:gd name="T52" fmla="*/ 135 w 181"/>
                <a:gd name="T53" fmla="*/ 11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81" h="174">
                  <a:moveTo>
                    <a:pt x="135" y="114"/>
                  </a:moveTo>
                  <a:lnTo>
                    <a:pt x="181" y="114"/>
                  </a:lnTo>
                  <a:lnTo>
                    <a:pt x="174" y="0"/>
                  </a:lnTo>
                  <a:lnTo>
                    <a:pt x="169" y="4"/>
                  </a:lnTo>
                  <a:lnTo>
                    <a:pt x="155" y="13"/>
                  </a:lnTo>
                  <a:lnTo>
                    <a:pt x="134" y="26"/>
                  </a:lnTo>
                  <a:lnTo>
                    <a:pt x="111" y="42"/>
                  </a:lnTo>
                  <a:lnTo>
                    <a:pt x="86" y="59"/>
                  </a:lnTo>
                  <a:lnTo>
                    <a:pt x="64" y="76"/>
                  </a:lnTo>
                  <a:lnTo>
                    <a:pt x="46" y="91"/>
                  </a:lnTo>
                  <a:lnTo>
                    <a:pt x="37" y="103"/>
                  </a:lnTo>
                  <a:lnTo>
                    <a:pt x="30" y="113"/>
                  </a:lnTo>
                  <a:lnTo>
                    <a:pt x="22" y="127"/>
                  </a:lnTo>
                  <a:lnTo>
                    <a:pt x="13" y="140"/>
                  </a:lnTo>
                  <a:lnTo>
                    <a:pt x="5" y="152"/>
                  </a:lnTo>
                  <a:lnTo>
                    <a:pt x="0" y="164"/>
                  </a:lnTo>
                  <a:lnTo>
                    <a:pt x="2" y="171"/>
                  </a:lnTo>
                  <a:lnTo>
                    <a:pt x="8" y="174"/>
                  </a:lnTo>
                  <a:lnTo>
                    <a:pt x="25" y="171"/>
                  </a:lnTo>
                  <a:lnTo>
                    <a:pt x="45" y="164"/>
                  </a:lnTo>
                  <a:lnTo>
                    <a:pt x="65" y="155"/>
                  </a:lnTo>
                  <a:lnTo>
                    <a:pt x="83" y="145"/>
                  </a:lnTo>
                  <a:lnTo>
                    <a:pt x="101" y="136"/>
                  </a:lnTo>
                  <a:lnTo>
                    <a:pt x="114" y="128"/>
                  </a:lnTo>
                  <a:lnTo>
                    <a:pt x="126" y="121"/>
                  </a:lnTo>
                  <a:lnTo>
                    <a:pt x="133" y="115"/>
                  </a:lnTo>
                  <a:lnTo>
                    <a:pt x="135" y="114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auto">
            <a:xfrm>
              <a:off x="4491" y="2733"/>
              <a:ext cx="101" cy="168"/>
            </a:xfrm>
            <a:custGeom>
              <a:avLst/>
              <a:gdLst>
                <a:gd name="T0" fmla="*/ 0 w 202"/>
                <a:gd name="T1" fmla="*/ 290 h 336"/>
                <a:gd name="T2" fmla="*/ 3 w 202"/>
                <a:gd name="T3" fmla="*/ 281 h 336"/>
                <a:gd name="T4" fmla="*/ 7 w 202"/>
                <a:gd name="T5" fmla="*/ 272 h 336"/>
                <a:gd name="T6" fmla="*/ 15 w 202"/>
                <a:gd name="T7" fmla="*/ 262 h 336"/>
                <a:gd name="T8" fmla="*/ 26 w 202"/>
                <a:gd name="T9" fmla="*/ 251 h 336"/>
                <a:gd name="T10" fmla="*/ 37 w 202"/>
                <a:gd name="T11" fmla="*/ 241 h 336"/>
                <a:gd name="T12" fmla="*/ 49 w 202"/>
                <a:gd name="T13" fmla="*/ 230 h 336"/>
                <a:gd name="T14" fmla="*/ 62 w 202"/>
                <a:gd name="T15" fmla="*/ 220 h 336"/>
                <a:gd name="T16" fmla="*/ 73 w 202"/>
                <a:gd name="T17" fmla="*/ 211 h 336"/>
                <a:gd name="T18" fmla="*/ 90 w 202"/>
                <a:gd name="T19" fmla="*/ 8 h 336"/>
                <a:gd name="T20" fmla="*/ 132 w 202"/>
                <a:gd name="T21" fmla="*/ 0 h 336"/>
                <a:gd name="T22" fmla="*/ 132 w 202"/>
                <a:gd name="T23" fmla="*/ 13 h 336"/>
                <a:gd name="T24" fmla="*/ 131 w 202"/>
                <a:gd name="T25" fmla="*/ 43 h 336"/>
                <a:gd name="T26" fmla="*/ 128 w 202"/>
                <a:gd name="T27" fmla="*/ 75 h 336"/>
                <a:gd name="T28" fmla="*/ 128 w 202"/>
                <a:gd name="T29" fmla="*/ 98 h 336"/>
                <a:gd name="T30" fmla="*/ 128 w 202"/>
                <a:gd name="T31" fmla="*/ 122 h 336"/>
                <a:gd name="T32" fmla="*/ 128 w 202"/>
                <a:gd name="T33" fmla="*/ 159 h 336"/>
                <a:gd name="T34" fmla="*/ 133 w 202"/>
                <a:gd name="T35" fmla="*/ 197 h 336"/>
                <a:gd name="T36" fmla="*/ 146 w 202"/>
                <a:gd name="T37" fmla="*/ 226 h 336"/>
                <a:gd name="T38" fmla="*/ 155 w 202"/>
                <a:gd name="T39" fmla="*/ 235 h 336"/>
                <a:gd name="T40" fmla="*/ 165 w 202"/>
                <a:gd name="T41" fmla="*/ 244 h 336"/>
                <a:gd name="T42" fmla="*/ 174 w 202"/>
                <a:gd name="T43" fmla="*/ 253 h 336"/>
                <a:gd name="T44" fmla="*/ 185 w 202"/>
                <a:gd name="T45" fmla="*/ 264 h 336"/>
                <a:gd name="T46" fmla="*/ 193 w 202"/>
                <a:gd name="T47" fmla="*/ 274 h 336"/>
                <a:gd name="T48" fmla="*/ 199 w 202"/>
                <a:gd name="T49" fmla="*/ 286 h 336"/>
                <a:gd name="T50" fmla="*/ 202 w 202"/>
                <a:gd name="T51" fmla="*/ 297 h 336"/>
                <a:gd name="T52" fmla="*/ 201 w 202"/>
                <a:gd name="T53" fmla="*/ 311 h 336"/>
                <a:gd name="T54" fmla="*/ 197 w 202"/>
                <a:gd name="T55" fmla="*/ 318 h 336"/>
                <a:gd name="T56" fmla="*/ 189 w 202"/>
                <a:gd name="T57" fmla="*/ 324 h 336"/>
                <a:gd name="T58" fmla="*/ 179 w 202"/>
                <a:gd name="T59" fmla="*/ 328 h 336"/>
                <a:gd name="T60" fmla="*/ 166 w 202"/>
                <a:gd name="T61" fmla="*/ 332 h 336"/>
                <a:gd name="T62" fmla="*/ 151 w 202"/>
                <a:gd name="T63" fmla="*/ 335 h 336"/>
                <a:gd name="T64" fmla="*/ 134 w 202"/>
                <a:gd name="T65" fmla="*/ 336 h 336"/>
                <a:gd name="T66" fmla="*/ 117 w 202"/>
                <a:gd name="T67" fmla="*/ 336 h 336"/>
                <a:gd name="T68" fmla="*/ 98 w 202"/>
                <a:gd name="T69" fmla="*/ 336 h 336"/>
                <a:gd name="T70" fmla="*/ 80 w 202"/>
                <a:gd name="T71" fmla="*/ 334 h 336"/>
                <a:gd name="T72" fmla="*/ 63 w 202"/>
                <a:gd name="T73" fmla="*/ 332 h 336"/>
                <a:gd name="T74" fmla="*/ 47 w 202"/>
                <a:gd name="T75" fmla="*/ 327 h 336"/>
                <a:gd name="T76" fmla="*/ 32 w 202"/>
                <a:gd name="T77" fmla="*/ 323 h 336"/>
                <a:gd name="T78" fmla="*/ 19 w 202"/>
                <a:gd name="T79" fmla="*/ 316 h 336"/>
                <a:gd name="T80" fmla="*/ 10 w 202"/>
                <a:gd name="T81" fmla="*/ 309 h 336"/>
                <a:gd name="T82" fmla="*/ 3 w 202"/>
                <a:gd name="T83" fmla="*/ 300 h 336"/>
                <a:gd name="T84" fmla="*/ 0 w 202"/>
                <a:gd name="T85" fmla="*/ 290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02" h="336">
                  <a:moveTo>
                    <a:pt x="0" y="290"/>
                  </a:moveTo>
                  <a:lnTo>
                    <a:pt x="3" y="281"/>
                  </a:lnTo>
                  <a:lnTo>
                    <a:pt x="7" y="272"/>
                  </a:lnTo>
                  <a:lnTo>
                    <a:pt x="15" y="262"/>
                  </a:lnTo>
                  <a:lnTo>
                    <a:pt x="26" y="251"/>
                  </a:lnTo>
                  <a:lnTo>
                    <a:pt x="37" y="241"/>
                  </a:lnTo>
                  <a:lnTo>
                    <a:pt x="49" y="230"/>
                  </a:lnTo>
                  <a:lnTo>
                    <a:pt x="62" y="220"/>
                  </a:lnTo>
                  <a:lnTo>
                    <a:pt x="73" y="211"/>
                  </a:lnTo>
                  <a:lnTo>
                    <a:pt x="90" y="8"/>
                  </a:lnTo>
                  <a:lnTo>
                    <a:pt x="132" y="0"/>
                  </a:lnTo>
                  <a:lnTo>
                    <a:pt x="132" y="13"/>
                  </a:lnTo>
                  <a:lnTo>
                    <a:pt x="131" y="43"/>
                  </a:lnTo>
                  <a:lnTo>
                    <a:pt x="128" y="75"/>
                  </a:lnTo>
                  <a:lnTo>
                    <a:pt x="128" y="98"/>
                  </a:lnTo>
                  <a:lnTo>
                    <a:pt x="128" y="122"/>
                  </a:lnTo>
                  <a:lnTo>
                    <a:pt x="128" y="159"/>
                  </a:lnTo>
                  <a:lnTo>
                    <a:pt x="133" y="197"/>
                  </a:lnTo>
                  <a:lnTo>
                    <a:pt x="146" y="226"/>
                  </a:lnTo>
                  <a:lnTo>
                    <a:pt x="155" y="235"/>
                  </a:lnTo>
                  <a:lnTo>
                    <a:pt x="165" y="244"/>
                  </a:lnTo>
                  <a:lnTo>
                    <a:pt x="174" y="253"/>
                  </a:lnTo>
                  <a:lnTo>
                    <a:pt x="185" y="264"/>
                  </a:lnTo>
                  <a:lnTo>
                    <a:pt x="193" y="274"/>
                  </a:lnTo>
                  <a:lnTo>
                    <a:pt x="199" y="286"/>
                  </a:lnTo>
                  <a:lnTo>
                    <a:pt x="202" y="297"/>
                  </a:lnTo>
                  <a:lnTo>
                    <a:pt x="201" y="311"/>
                  </a:lnTo>
                  <a:lnTo>
                    <a:pt x="197" y="318"/>
                  </a:lnTo>
                  <a:lnTo>
                    <a:pt x="189" y="324"/>
                  </a:lnTo>
                  <a:lnTo>
                    <a:pt x="179" y="328"/>
                  </a:lnTo>
                  <a:lnTo>
                    <a:pt x="166" y="332"/>
                  </a:lnTo>
                  <a:lnTo>
                    <a:pt x="151" y="335"/>
                  </a:lnTo>
                  <a:lnTo>
                    <a:pt x="134" y="336"/>
                  </a:lnTo>
                  <a:lnTo>
                    <a:pt x="117" y="336"/>
                  </a:lnTo>
                  <a:lnTo>
                    <a:pt x="98" y="336"/>
                  </a:lnTo>
                  <a:lnTo>
                    <a:pt x="80" y="334"/>
                  </a:lnTo>
                  <a:lnTo>
                    <a:pt x="63" y="332"/>
                  </a:lnTo>
                  <a:lnTo>
                    <a:pt x="47" y="327"/>
                  </a:lnTo>
                  <a:lnTo>
                    <a:pt x="32" y="323"/>
                  </a:lnTo>
                  <a:lnTo>
                    <a:pt x="19" y="316"/>
                  </a:lnTo>
                  <a:lnTo>
                    <a:pt x="10" y="309"/>
                  </a:lnTo>
                  <a:lnTo>
                    <a:pt x="3" y="300"/>
                  </a:lnTo>
                  <a:lnTo>
                    <a:pt x="0" y="29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auto">
            <a:xfrm>
              <a:off x="4444" y="2930"/>
              <a:ext cx="385" cy="508"/>
            </a:xfrm>
            <a:custGeom>
              <a:avLst/>
              <a:gdLst>
                <a:gd name="T0" fmla="*/ 52 w 771"/>
                <a:gd name="T1" fmla="*/ 22 h 1016"/>
                <a:gd name="T2" fmla="*/ 771 w 771"/>
                <a:gd name="T3" fmla="*/ 0 h 1016"/>
                <a:gd name="T4" fmla="*/ 771 w 771"/>
                <a:gd name="T5" fmla="*/ 943 h 1016"/>
                <a:gd name="T6" fmla="*/ 9 w 771"/>
                <a:gd name="T7" fmla="*/ 1016 h 1016"/>
                <a:gd name="T8" fmla="*/ 0 w 771"/>
                <a:gd name="T9" fmla="*/ 65 h 1016"/>
                <a:gd name="T10" fmla="*/ 52 w 771"/>
                <a:gd name="T11" fmla="*/ 22 h 10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71" h="1016">
                  <a:moveTo>
                    <a:pt x="52" y="22"/>
                  </a:moveTo>
                  <a:lnTo>
                    <a:pt x="771" y="0"/>
                  </a:lnTo>
                  <a:lnTo>
                    <a:pt x="771" y="943"/>
                  </a:lnTo>
                  <a:lnTo>
                    <a:pt x="9" y="1016"/>
                  </a:lnTo>
                  <a:lnTo>
                    <a:pt x="0" y="65"/>
                  </a:lnTo>
                  <a:lnTo>
                    <a:pt x="52" y="22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auto">
            <a:xfrm>
              <a:off x="3962" y="2322"/>
              <a:ext cx="448" cy="867"/>
            </a:xfrm>
            <a:custGeom>
              <a:avLst/>
              <a:gdLst>
                <a:gd name="T0" fmla="*/ 87 w 895"/>
                <a:gd name="T1" fmla="*/ 426 h 1733"/>
                <a:gd name="T2" fmla="*/ 16 w 895"/>
                <a:gd name="T3" fmla="*/ 373 h 1733"/>
                <a:gd name="T4" fmla="*/ 6 w 895"/>
                <a:gd name="T5" fmla="*/ 312 h 1733"/>
                <a:gd name="T6" fmla="*/ 34 w 895"/>
                <a:gd name="T7" fmla="*/ 298 h 1733"/>
                <a:gd name="T8" fmla="*/ 46 w 895"/>
                <a:gd name="T9" fmla="*/ 278 h 1733"/>
                <a:gd name="T10" fmla="*/ 19 w 895"/>
                <a:gd name="T11" fmla="*/ 184 h 1733"/>
                <a:gd name="T12" fmla="*/ 30 w 895"/>
                <a:gd name="T13" fmla="*/ 79 h 1733"/>
                <a:gd name="T14" fmla="*/ 104 w 895"/>
                <a:gd name="T15" fmla="*/ 38 h 1733"/>
                <a:gd name="T16" fmla="*/ 190 w 895"/>
                <a:gd name="T17" fmla="*/ 17 h 1733"/>
                <a:gd name="T18" fmla="*/ 275 w 895"/>
                <a:gd name="T19" fmla="*/ 14 h 1733"/>
                <a:gd name="T20" fmla="*/ 333 w 895"/>
                <a:gd name="T21" fmla="*/ 0 h 1733"/>
                <a:gd name="T22" fmla="*/ 360 w 895"/>
                <a:gd name="T23" fmla="*/ 43 h 1733"/>
                <a:gd name="T24" fmla="*/ 391 w 895"/>
                <a:gd name="T25" fmla="*/ 106 h 1733"/>
                <a:gd name="T26" fmla="*/ 399 w 895"/>
                <a:gd name="T27" fmla="*/ 183 h 1733"/>
                <a:gd name="T28" fmla="*/ 429 w 895"/>
                <a:gd name="T29" fmla="*/ 255 h 1733"/>
                <a:gd name="T30" fmla="*/ 448 w 895"/>
                <a:gd name="T31" fmla="*/ 329 h 1733"/>
                <a:gd name="T32" fmla="*/ 446 w 895"/>
                <a:gd name="T33" fmla="*/ 424 h 1733"/>
                <a:gd name="T34" fmla="*/ 366 w 895"/>
                <a:gd name="T35" fmla="*/ 563 h 1733"/>
                <a:gd name="T36" fmla="*/ 401 w 895"/>
                <a:gd name="T37" fmla="*/ 595 h 1733"/>
                <a:gd name="T38" fmla="*/ 448 w 895"/>
                <a:gd name="T39" fmla="*/ 553 h 1733"/>
                <a:gd name="T40" fmla="*/ 512 w 895"/>
                <a:gd name="T41" fmla="*/ 502 h 1733"/>
                <a:gd name="T42" fmla="*/ 569 w 895"/>
                <a:gd name="T43" fmla="*/ 466 h 1733"/>
                <a:gd name="T44" fmla="*/ 708 w 895"/>
                <a:gd name="T45" fmla="*/ 453 h 1733"/>
                <a:gd name="T46" fmla="*/ 700 w 895"/>
                <a:gd name="T47" fmla="*/ 580 h 1733"/>
                <a:gd name="T48" fmla="*/ 675 w 895"/>
                <a:gd name="T49" fmla="*/ 639 h 1733"/>
                <a:gd name="T50" fmla="*/ 666 w 895"/>
                <a:gd name="T51" fmla="*/ 653 h 1733"/>
                <a:gd name="T52" fmla="*/ 699 w 895"/>
                <a:gd name="T53" fmla="*/ 639 h 1733"/>
                <a:gd name="T54" fmla="*/ 738 w 895"/>
                <a:gd name="T55" fmla="*/ 602 h 1733"/>
                <a:gd name="T56" fmla="*/ 767 w 895"/>
                <a:gd name="T57" fmla="*/ 480 h 1733"/>
                <a:gd name="T58" fmla="*/ 790 w 895"/>
                <a:gd name="T59" fmla="*/ 380 h 1733"/>
                <a:gd name="T60" fmla="*/ 756 w 895"/>
                <a:gd name="T61" fmla="*/ 214 h 1733"/>
                <a:gd name="T62" fmla="*/ 824 w 895"/>
                <a:gd name="T63" fmla="*/ 165 h 1733"/>
                <a:gd name="T64" fmla="*/ 865 w 895"/>
                <a:gd name="T65" fmla="*/ 181 h 1733"/>
                <a:gd name="T66" fmla="*/ 890 w 895"/>
                <a:gd name="T67" fmla="*/ 235 h 1733"/>
                <a:gd name="T68" fmla="*/ 887 w 895"/>
                <a:gd name="T69" fmla="*/ 301 h 1733"/>
                <a:gd name="T70" fmla="*/ 895 w 895"/>
                <a:gd name="T71" fmla="*/ 410 h 1733"/>
                <a:gd name="T72" fmla="*/ 885 w 895"/>
                <a:gd name="T73" fmla="*/ 614 h 1733"/>
                <a:gd name="T74" fmla="*/ 878 w 895"/>
                <a:gd name="T75" fmla="*/ 670 h 1733"/>
                <a:gd name="T76" fmla="*/ 824 w 895"/>
                <a:gd name="T77" fmla="*/ 726 h 1733"/>
                <a:gd name="T78" fmla="*/ 766 w 895"/>
                <a:gd name="T79" fmla="*/ 758 h 1733"/>
                <a:gd name="T80" fmla="*/ 704 w 895"/>
                <a:gd name="T81" fmla="*/ 788 h 1733"/>
                <a:gd name="T82" fmla="*/ 644 w 895"/>
                <a:gd name="T83" fmla="*/ 811 h 1733"/>
                <a:gd name="T84" fmla="*/ 600 w 895"/>
                <a:gd name="T85" fmla="*/ 845 h 1733"/>
                <a:gd name="T86" fmla="*/ 559 w 895"/>
                <a:gd name="T87" fmla="*/ 993 h 1733"/>
                <a:gd name="T88" fmla="*/ 538 w 895"/>
                <a:gd name="T89" fmla="*/ 1099 h 1733"/>
                <a:gd name="T90" fmla="*/ 566 w 895"/>
                <a:gd name="T91" fmla="*/ 1261 h 1733"/>
                <a:gd name="T92" fmla="*/ 612 w 895"/>
                <a:gd name="T93" fmla="*/ 1336 h 1733"/>
                <a:gd name="T94" fmla="*/ 627 w 895"/>
                <a:gd name="T95" fmla="*/ 1672 h 17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95" h="1733">
                  <a:moveTo>
                    <a:pt x="141" y="525"/>
                  </a:moveTo>
                  <a:lnTo>
                    <a:pt x="103" y="435"/>
                  </a:lnTo>
                  <a:lnTo>
                    <a:pt x="98" y="433"/>
                  </a:lnTo>
                  <a:lnTo>
                    <a:pt x="87" y="426"/>
                  </a:lnTo>
                  <a:lnTo>
                    <a:pt x="70" y="417"/>
                  </a:lnTo>
                  <a:lnTo>
                    <a:pt x="52" y="404"/>
                  </a:lnTo>
                  <a:lnTo>
                    <a:pt x="32" y="389"/>
                  </a:lnTo>
                  <a:lnTo>
                    <a:pt x="16" y="373"/>
                  </a:lnTo>
                  <a:lnTo>
                    <a:pt x="5" y="355"/>
                  </a:lnTo>
                  <a:lnTo>
                    <a:pt x="0" y="337"/>
                  </a:lnTo>
                  <a:lnTo>
                    <a:pt x="1" y="322"/>
                  </a:lnTo>
                  <a:lnTo>
                    <a:pt x="6" y="312"/>
                  </a:lnTo>
                  <a:lnTo>
                    <a:pt x="12" y="305"/>
                  </a:lnTo>
                  <a:lnTo>
                    <a:pt x="19" y="301"/>
                  </a:lnTo>
                  <a:lnTo>
                    <a:pt x="27" y="299"/>
                  </a:lnTo>
                  <a:lnTo>
                    <a:pt x="34" y="298"/>
                  </a:lnTo>
                  <a:lnTo>
                    <a:pt x="40" y="299"/>
                  </a:lnTo>
                  <a:lnTo>
                    <a:pt x="46" y="299"/>
                  </a:lnTo>
                  <a:lnTo>
                    <a:pt x="49" y="294"/>
                  </a:lnTo>
                  <a:lnTo>
                    <a:pt x="46" y="278"/>
                  </a:lnTo>
                  <a:lnTo>
                    <a:pt x="40" y="256"/>
                  </a:lnTo>
                  <a:lnTo>
                    <a:pt x="34" y="230"/>
                  </a:lnTo>
                  <a:lnTo>
                    <a:pt x="25" y="206"/>
                  </a:lnTo>
                  <a:lnTo>
                    <a:pt x="19" y="184"/>
                  </a:lnTo>
                  <a:lnTo>
                    <a:pt x="14" y="168"/>
                  </a:lnTo>
                  <a:lnTo>
                    <a:pt x="12" y="162"/>
                  </a:lnTo>
                  <a:lnTo>
                    <a:pt x="25" y="82"/>
                  </a:lnTo>
                  <a:lnTo>
                    <a:pt x="30" y="79"/>
                  </a:lnTo>
                  <a:lnTo>
                    <a:pt x="42" y="71"/>
                  </a:lnTo>
                  <a:lnTo>
                    <a:pt x="59" y="61"/>
                  </a:lnTo>
                  <a:lnTo>
                    <a:pt x="81" y="50"/>
                  </a:lnTo>
                  <a:lnTo>
                    <a:pt x="104" y="38"/>
                  </a:lnTo>
                  <a:lnTo>
                    <a:pt x="128" y="28"/>
                  </a:lnTo>
                  <a:lnTo>
                    <a:pt x="151" y="20"/>
                  </a:lnTo>
                  <a:lnTo>
                    <a:pt x="171" y="17"/>
                  </a:lnTo>
                  <a:lnTo>
                    <a:pt x="190" y="17"/>
                  </a:lnTo>
                  <a:lnTo>
                    <a:pt x="212" y="16"/>
                  </a:lnTo>
                  <a:lnTo>
                    <a:pt x="234" y="16"/>
                  </a:lnTo>
                  <a:lnTo>
                    <a:pt x="256" y="15"/>
                  </a:lnTo>
                  <a:lnTo>
                    <a:pt x="275" y="14"/>
                  </a:lnTo>
                  <a:lnTo>
                    <a:pt x="292" y="14"/>
                  </a:lnTo>
                  <a:lnTo>
                    <a:pt x="303" y="13"/>
                  </a:lnTo>
                  <a:lnTo>
                    <a:pt x="307" y="13"/>
                  </a:lnTo>
                  <a:lnTo>
                    <a:pt x="333" y="0"/>
                  </a:lnTo>
                  <a:lnTo>
                    <a:pt x="335" y="3"/>
                  </a:lnTo>
                  <a:lnTo>
                    <a:pt x="341" y="13"/>
                  </a:lnTo>
                  <a:lnTo>
                    <a:pt x="350" y="26"/>
                  </a:lnTo>
                  <a:lnTo>
                    <a:pt x="360" y="43"/>
                  </a:lnTo>
                  <a:lnTo>
                    <a:pt x="370" y="61"/>
                  </a:lnTo>
                  <a:lnTo>
                    <a:pt x="379" y="78"/>
                  </a:lnTo>
                  <a:lnTo>
                    <a:pt x="386" y="93"/>
                  </a:lnTo>
                  <a:lnTo>
                    <a:pt x="391" y="106"/>
                  </a:lnTo>
                  <a:lnTo>
                    <a:pt x="394" y="124"/>
                  </a:lnTo>
                  <a:lnTo>
                    <a:pt x="398" y="142"/>
                  </a:lnTo>
                  <a:lnTo>
                    <a:pt x="399" y="160"/>
                  </a:lnTo>
                  <a:lnTo>
                    <a:pt x="399" y="183"/>
                  </a:lnTo>
                  <a:lnTo>
                    <a:pt x="407" y="198"/>
                  </a:lnTo>
                  <a:lnTo>
                    <a:pt x="414" y="215"/>
                  </a:lnTo>
                  <a:lnTo>
                    <a:pt x="422" y="234"/>
                  </a:lnTo>
                  <a:lnTo>
                    <a:pt x="429" y="255"/>
                  </a:lnTo>
                  <a:lnTo>
                    <a:pt x="436" y="275"/>
                  </a:lnTo>
                  <a:lnTo>
                    <a:pt x="441" y="295"/>
                  </a:lnTo>
                  <a:lnTo>
                    <a:pt x="446" y="313"/>
                  </a:lnTo>
                  <a:lnTo>
                    <a:pt x="448" y="329"/>
                  </a:lnTo>
                  <a:lnTo>
                    <a:pt x="449" y="347"/>
                  </a:lnTo>
                  <a:lnTo>
                    <a:pt x="450" y="369"/>
                  </a:lnTo>
                  <a:lnTo>
                    <a:pt x="450" y="394"/>
                  </a:lnTo>
                  <a:lnTo>
                    <a:pt x="446" y="424"/>
                  </a:lnTo>
                  <a:lnTo>
                    <a:pt x="437" y="456"/>
                  </a:lnTo>
                  <a:lnTo>
                    <a:pt x="422" y="491"/>
                  </a:lnTo>
                  <a:lnTo>
                    <a:pt x="399" y="526"/>
                  </a:lnTo>
                  <a:lnTo>
                    <a:pt x="366" y="563"/>
                  </a:lnTo>
                  <a:lnTo>
                    <a:pt x="388" y="607"/>
                  </a:lnTo>
                  <a:lnTo>
                    <a:pt x="389" y="606"/>
                  </a:lnTo>
                  <a:lnTo>
                    <a:pt x="394" y="601"/>
                  </a:lnTo>
                  <a:lnTo>
                    <a:pt x="401" y="595"/>
                  </a:lnTo>
                  <a:lnTo>
                    <a:pt x="410" y="586"/>
                  </a:lnTo>
                  <a:lnTo>
                    <a:pt x="422" y="577"/>
                  </a:lnTo>
                  <a:lnTo>
                    <a:pt x="434" y="566"/>
                  </a:lnTo>
                  <a:lnTo>
                    <a:pt x="448" y="553"/>
                  </a:lnTo>
                  <a:lnTo>
                    <a:pt x="463" y="540"/>
                  </a:lnTo>
                  <a:lnTo>
                    <a:pt x="479" y="528"/>
                  </a:lnTo>
                  <a:lnTo>
                    <a:pt x="495" y="515"/>
                  </a:lnTo>
                  <a:lnTo>
                    <a:pt x="512" y="502"/>
                  </a:lnTo>
                  <a:lnTo>
                    <a:pt x="527" y="492"/>
                  </a:lnTo>
                  <a:lnTo>
                    <a:pt x="541" y="481"/>
                  </a:lnTo>
                  <a:lnTo>
                    <a:pt x="556" y="472"/>
                  </a:lnTo>
                  <a:lnTo>
                    <a:pt x="569" y="466"/>
                  </a:lnTo>
                  <a:lnTo>
                    <a:pt x="581" y="462"/>
                  </a:lnTo>
                  <a:lnTo>
                    <a:pt x="576" y="363"/>
                  </a:lnTo>
                  <a:lnTo>
                    <a:pt x="717" y="389"/>
                  </a:lnTo>
                  <a:lnTo>
                    <a:pt x="708" y="453"/>
                  </a:lnTo>
                  <a:lnTo>
                    <a:pt x="711" y="464"/>
                  </a:lnTo>
                  <a:lnTo>
                    <a:pt x="713" y="494"/>
                  </a:lnTo>
                  <a:lnTo>
                    <a:pt x="711" y="534"/>
                  </a:lnTo>
                  <a:lnTo>
                    <a:pt x="700" y="580"/>
                  </a:lnTo>
                  <a:lnTo>
                    <a:pt x="692" y="601"/>
                  </a:lnTo>
                  <a:lnTo>
                    <a:pt x="685" y="617"/>
                  </a:lnTo>
                  <a:lnTo>
                    <a:pt x="680" y="630"/>
                  </a:lnTo>
                  <a:lnTo>
                    <a:pt x="675" y="639"/>
                  </a:lnTo>
                  <a:lnTo>
                    <a:pt x="670" y="646"/>
                  </a:lnTo>
                  <a:lnTo>
                    <a:pt x="668" y="650"/>
                  </a:lnTo>
                  <a:lnTo>
                    <a:pt x="667" y="652"/>
                  </a:lnTo>
                  <a:lnTo>
                    <a:pt x="666" y="653"/>
                  </a:lnTo>
                  <a:lnTo>
                    <a:pt x="668" y="652"/>
                  </a:lnTo>
                  <a:lnTo>
                    <a:pt x="676" y="650"/>
                  </a:lnTo>
                  <a:lnTo>
                    <a:pt x="687" y="645"/>
                  </a:lnTo>
                  <a:lnTo>
                    <a:pt x="699" y="639"/>
                  </a:lnTo>
                  <a:lnTo>
                    <a:pt x="712" y="631"/>
                  </a:lnTo>
                  <a:lnTo>
                    <a:pt x="723" y="623"/>
                  </a:lnTo>
                  <a:lnTo>
                    <a:pt x="733" y="613"/>
                  </a:lnTo>
                  <a:lnTo>
                    <a:pt x="738" y="602"/>
                  </a:lnTo>
                  <a:lnTo>
                    <a:pt x="743" y="584"/>
                  </a:lnTo>
                  <a:lnTo>
                    <a:pt x="750" y="555"/>
                  </a:lnTo>
                  <a:lnTo>
                    <a:pt x="758" y="519"/>
                  </a:lnTo>
                  <a:lnTo>
                    <a:pt x="767" y="480"/>
                  </a:lnTo>
                  <a:lnTo>
                    <a:pt x="776" y="442"/>
                  </a:lnTo>
                  <a:lnTo>
                    <a:pt x="783" y="410"/>
                  </a:lnTo>
                  <a:lnTo>
                    <a:pt x="788" y="388"/>
                  </a:lnTo>
                  <a:lnTo>
                    <a:pt x="790" y="380"/>
                  </a:lnTo>
                  <a:lnTo>
                    <a:pt x="798" y="342"/>
                  </a:lnTo>
                  <a:lnTo>
                    <a:pt x="742" y="227"/>
                  </a:lnTo>
                  <a:lnTo>
                    <a:pt x="745" y="223"/>
                  </a:lnTo>
                  <a:lnTo>
                    <a:pt x="756" y="214"/>
                  </a:lnTo>
                  <a:lnTo>
                    <a:pt x="771" y="202"/>
                  </a:lnTo>
                  <a:lnTo>
                    <a:pt x="788" y="188"/>
                  </a:lnTo>
                  <a:lnTo>
                    <a:pt x="806" y="175"/>
                  </a:lnTo>
                  <a:lnTo>
                    <a:pt x="824" y="165"/>
                  </a:lnTo>
                  <a:lnTo>
                    <a:pt x="839" y="160"/>
                  </a:lnTo>
                  <a:lnTo>
                    <a:pt x="849" y="162"/>
                  </a:lnTo>
                  <a:lnTo>
                    <a:pt x="857" y="170"/>
                  </a:lnTo>
                  <a:lnTo>
                    <a:pt x="865" y="181"/>
                  </a:lnTo>
                  <a:lnTo>
                    <a:pt x="873" y="195"/>
                  </a:lnTo>
                  <a:lnTo>
                    <a:pt x="880" y="207"/>
                  </a:lnTo>
                  <a:lnTo>
                    <a:pt x="886" y="222"/>
                  </a:lnTo>
                  <a:lnTo>
                    <a:pt x="890" y="235"/>
                  </a:lnTo>
                  <a:lnTo>
                    <a:pt x="894" y="248"/>
                  </a:lnTo>
                  <a:lnTo>
                    <a:pt x="895" y="257"/>
                  </a:lnTo>
                  <a:lnTo>
                    <a:pt x="893" y="276"/>
                  </a:lnTo>
                  <a:lnTo>
                    <a:pt x="887" y="301"/>
                  </a:lnTo>
                  <a:lnTo>
                    <a:pt x="881" y="321"/>
                  </a:lnTo>
                  <a:lnTo>
                    <a:pt x="879" y="329"/>
                  </a:lnTo>
                  <a:lnTo>
                    <a:pt x="895" y="380"/>
                  </a:lnTo>
                  <a:lnTo>
                    <a:pt x="895" y="410"/>
                  </a:lnTo>
                  <a:lnTo>
                    <a:pt x="894" y="480"/>
                  </a:lnTo>
                  <a:lnTo>
                    <a:pt x="892" y="555"/>
                  </a:lnTo>
                  <a:lnTo>
                    <a:pt x="887" y="602"/>
                  </a:lnTo>
                  <a:lnTo>
                    <a:pt x="885" y="614"/>
                  </a:lnTo>
                  <a:lnTo>
                    <a:pt x="885" y="627"/>
                  </a:lnTo>
                  <a:lnTo>
                    <a:pt x="885" y="640"/>
                  </a:lnTo>
                  <a:lnTo>
                    <a:pt x="882" y="655"/>
                  </a:lnTo>
                  <a:lnTo>
                    <a:pt x="878" y="670"/>
                  </a:lnTo>
                  <a:lnTo>
                    <a:pt x="870" y="685"/>
                  </a:lnTo>
                  <a:lnTo>
                    <a:pt x="856" y="701"/>
                  </a:lnTo>
                  <a:lnTo>
                    <a:pt x="836" y="718"/>
                  </a:lnTo>
                  <a:lnTo>
                    <a:pt x="824" y="726"/>
                  </a:lnTo>
                  <a:lnTo>
                    <a:pt x="810" y="734"/>
                  </a:lnTo>
                  <a:lnTo>
                    <a:pt x="796" y="742"/>
                  </a:lnTo>
                  <a:lnTo>
                    <a:pt x="781" y="750"/>
                  </a:lnTo>
                  <a:lnTo>
                    <a:pt x="766" y="758"/>
                  </a:lnTo>
                  <a:lnTo>
                    <a:pt x="751" y="766"/>
                  </a:lnTo>
                  <a:lnTo>
                    <a:pt x="735" y="774"/>
                  </a:lnTo>
                  <a:lnTo>
                    <a:pt x="720" y="781"/>
                  </a:lnTo>
                  <a:lnTo>
                    <a:pt x="704" y="788"/>
                  </a:lnTo>
                  <a:lnTo>
                    <a:pt x="688" y="795"/>
                  </a:lnTo>
                  <a:lnTo>
                    <a:pt x="673" y="800"/>
                  </a:lnTo>
                  <a:lnTo>
                    <a:pt x="658" y="806"/>
                  </a:lnTo>
                  <a:lnTo>
                    <a:pt x="644" y="811"/>
                  </a:lnTo>
                  <a:lnTo>
                    <a:pt x="630" y="814"/>
                  </a:lnTo>
                  <a:lnTo>
                    <a:pt x="618" y="818"/>
                  </a:lnTo>
                  <a:lnTo>
                    <a:pt x="606" y="820"/>
                  </a:lnTo>
                  <a:lnTo>
                    <a:pt x="600" y="845"/>
                  </a:lnTo>
                  <a:lnTo>
                    <a:pt x="592" y="879"/>
                  </a:lnTo>
                  <a:lnTo>
                    <a:pt x="582" y="916"/>
                  </a:lnTo>
                  <a:lnTo>
                    <a:pt x="570" y="955"/>
                  </a:lnTo>
                  <a:lnTo>
                    <a:pt x="559" y="993"/>
                  </a:lnTo>
                  <a:lnTo>
                    <a:pt x="548" y="1025"/>
                  </a:lnTo>
                  <a:lnTo>
                    <a:pt x="541" y="1052"/>
                  </a:lnTo>
                  <a:lnTo>
                    <a:pt x="538" y="1068"/>
                  </a:lnTo>
                  <a:lnTo>
                    <a:pt x="538" y="1099"/>
                  </a:lnTo>
                  <a:lnTo>
                    <a:pt x="543" y="1145"/>
                  </a:lnTo>
                  <a:lnTo>
                    <a:pt x="550" y="1197"/>
                  </a:lnTo>
                  <a:lnTo>
                    <a:pt x="559" y="1242"/>
                  </a:lnTo>
                  <a:lnTo>
                    <a:pt x="566" y="1261"/>
                  </a:lnTo>
                  <a:lnTo>
                    <a:pt x="575" y="1282"/>
                  </a:lnTo>
                  <a:lnTo>
                    <a:pt x="586" y="1302"/>
                  </a:lnTo>
                  <a:lnTo>
                    <a:pt x="599" y="1320"/>
                  </a:lnTo>
                  <a:lnTo>
                    <a:pt x="612" y="1336"/>
                  </a:lnTo>
                  <a:lnTo>
                    <a:pt x="622" y="1349"/>
                  </a:lnTo>
                  <a:lnTo>
                    <a:pt x="629" y="1357"/>
                  </a:lnTo>
                  <a:lnTo>
                    <a:pt x="631" y="1360"/>
                  </a:lnTo>
                  <a:lnTo>
                    <a:pt x="627" y="1672"/>
                  </a:lnTo>
                  <a:lnTo>
                    <a:pt x="386" y="1733"/>
                  </a:lnTo>
                  <a:lnTo>
                    <a:pt x="333" y="1702"/>
                  </a:lnTo>
                  <a:lnTo>
                    <a:pt x="141" y="525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auto">
            <a:xfrm>
              <a:off x="4324" y="2368"/>
              <a:ext cx="27" cy="24"/>
            </a:xfrm>
            <a:custGeom>
              <a:avLst/>
              <a:gdLst>
                <a:gd name="T0" fmla="*/ 55 w 55"/>
                <a:gd name="T1" fmla="*/ 33 h 48"/>
                <a:gd name="T2" fmla="*/ 55 w 55"/>
                <a:gd name="T3" fmla="*/ 38 h 48"/>
                <a:gd name="T4" fmla="*/ 52 w 55"/>
                <a:gd name="T5" fmla="*/ 43 h 48"/>
                <a:gd name="T6" fmla="*/ 50 w 55"/>
                <a:gd name="T7" fmla="*/ 46 h 48"/>
                <a:gd name="T8" fmla="*/ 47 w 55"/>
                <a:gd name="T9" fmla="*/ 48 h 48"/>
                <a:gd name="T10" fmla="*/ 21 w 55"/>
                <a:gd name="T11" fmla="*/ 23 h 48"/>
                <a:gd name="T12" fmla="*/ 18 w 55"/>
                <a:gd name="T13" fmla="*/ 31 h 48"/>
                <a:gd name="T14" fmla="*/ 15 w 55"/>
                <a:gd name="T15" fmla="*/ 41 h 48"/>
                <a:gd name="T16" fmla="*/ 11 w 55"/>
                <a:gd name="T17" fmla="*/ 48 h 48"/>
                <a:gd name="T18" fmla="*/ 0 w 55"/>
                <a:gd name="T19" fmla="*/ 46 h 48"/>
                <a:gd name="T20" fmla="*/ 2 w 55"/>
                <a:gd name="T21" fmla="*/ 35 h 48"/>
                <a:gd name="T22" fmla="*/ 2 w 55"/>
                <a:gd name="T23" fmla="*/ 22 h 48"/>
                <a:gd name="T24" fmla="*/ 4 w 55"/>
                <a:gd name="T25" fmla="*/ 10 h 48"/>
                <a:gd name="T26" fmla="*/ 11 w 55"/>
                <a:gd name="T27" fmla="*/ 2 h 48"/>
                <a:gd name="T28" fmla="*/ 21 w 55"/>
                <a:gd name="T29" fmla="*/ 0 h 48"/>
                <a:gd name="T30" fmla="*/ 29 w 55"/>
                <a:gd name="T31" fmla="*/ 1 h 48"/>
                <a:gd name="T32" fmla="*/ 36 w 55"/>
                <a:gd name="T33" fmla="*/ 5 h 48"/>
                <a:gd name="T34" fmla="*/ 41 w 55"/>
                <a:gd name="T35" fmla="*/ 9 h 48"/>
                <a:gd name="T36" fmla="*/ 44 w 55"/>
                <a:gd name="T37" fmla="*/ 15 h 48"/>
                <a:gd name="T38" fmla="*/ 48 w 55"/>
                <a:gd name="T39" fmla="*/ 22 h 48"/>
                <a:gd name="T40" fmla="*/ 51 w 55"/>
                <a:gd name="T41" fmla="*/ 28 h 48"/>
                <a:gd name="T42" fmla="*/ 55 w 55"/>
                <a:gd name="T43" fmla="*/ 33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5" h="48">
                  <a:moveTo>
                    <a:pt x="55" y="33"/>
                  </a:moveTo>
                  <a:lnTo>
                    <a:pt x="55" y="38"/>
                  </a:lnTo>
                  <a:lnTo>
                    <a:pt x="52" y="43"/>
                  </a:lnTo>
                  <a:lnTo>
                    <a:pt x="50" y="46"/>
                  </a:lnTo>
                  <a:lnTo>
                    <a:pt x="47" y="48"/>
                  </a:lnTo>
                  <a:lnTo>
                    <a:pt x="21" y="23"/>
                  </a:lnTo>
                  <a:lnTo>
                    <a:pt x="18" y="31"/>
                  </a:lnTo>
                  <a:lnTo>
                    <a:pt x="15" y="41"/>
                  </a:lnTo>
                  <a:lnTo>
                    <a:pt x="11" y="48"/>
                  </a:lnTo>
                  <a:lnTo>
                    <a:pt x="0" y="46"/>
                  </a:lnTo>
                  <a:lnTo>
                    <a:pt x="2" y="35"/>
                  </a:lnTo>
                  <a:lnTo>
                    <a:pt x="2" y="22"/>
                  </a:lnTo>
                  <a:lnTo>
                    <a:pt x="4" y="10"/>
                  </a:lnTo>
                  <a:lnTo>
                    <a:pt x="11" y="2"/>
                  </a:lnTo>
                  <a:lnTo>
                    <a:pt x="21" y="0"/>
                  </a:lnTo>
                  <a:lnTo>
                    <a:pt x="29" y="1"/>
                  </a:lnTo>
                  <a:lnTo>
                    <a:pt x="36" y="5"/>
                  </a:lnTo>
                  <a:lnTo>
                    <a:pt x="41" y="9"/>
                  </a:lnTo>
                  <a:lnTo>
                    <a:pt x="44" y="15"/>
                  </a:lnTo>
                  <a:lnTo>
                    <a:pt x="48" y="22"/>
                  </a:lnTo>
                  <a:lnTo>
                    <a:pt x="51" y="28"/>
                  </a:lnTo>
                  <a:lnTo>
                    <a:pt x="55" y="33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auto">
            <a:xfrm>
              <a:off x="4039" y="2391"/>
              <a:ext cx="155" cy="115"/>
            </a:xfrm>
            <a:custGeom>
              <a:avLst/>
              <a:gdLst>
                <a:gd name="T0" fmla="*/ 258 w 311"/>
                <a:gd name="T1" fmla="*/ 24 h 230"/>
                <a:gd name="T2" fmla="*/ 253 w 311"/>
                <a:gd name="T3" fmla="*/ 39 h 230"/>
                <a:gd name="T4" fmla="*/ 256 w 311"/>
                <a:gd name="T5" fmla="*/ 50 h 230"/>
                <a:gd name="T6" fmla="*/ 274 w 311"/>
                <a:gd name="T7" fmla="*/ 58 h 230"/>
                <a:gd name="T8" fmla="*/ 291 w 311"/>
                <a:gd name="T9" fmla="*/ 68 h 230"/>
                <a:gd name="T10" fmla="*/ 303 w 311"/>
                <a:gd name="T11" fmla="*/ 82 h 230"/>
                <a:gd name="T12" fmla="*/ 311 w 311"/>
                <a:gd name="T13" fmla="*/ 106 h 230"/>
                <a:gd name="T14" fmla="*/ 308 w 311"/>
                <a:gd name="T15" fmla="*/ 133 h 230"/>
                <a:gd name="T16" fmla="*/ 295 w 311"/>
                <a:gd name="T17" fmla="*/ 153 h 230"/>
                <a:gd name="T18" fmla="*/ 274 w 311"/>
                <a:gd name="T19" fmla="*/ 169 h 230"/>
                <a:gd name="T20" fmla="*/ 215 w 311"/>
                <a:gd name="T21" fmla="*/ 172 h 230"/>
                <a:gd name="T22" fmla="*/ 218 w 311"/>
                <a:gd name="T23" fmla="*/ 194 h 230"/>
                <a:gd name="T24" fmla="*/ 212 w 311"/>
                <a:gd name="T25" fmla="*/ 209 h 230"/>
                <a:gd name="T26" fmla="*/ 198 w 311"/>
                <a:gd name="T27" fmla="*/ 220 h 230"/>
                <a:gd name="T28" fmla="*/ 181 w 311"/>
                <a:gd name="T29" fmla="*/ 230 h 230"/>
                <a:gd name="T30" fmla="*/ 166 w 311"/>
                <a:gd name="T31" fmla="*/ 224 h 230"/>
                <a:gd name="T32" fmla="*/ 160 w 311"/>
                <a:gd name="T33" fmla="*/ 212 h 230"/>
                <a:gd name="T34" fmla="*/ 174 w 311"/>
                <a:gd name="T35" fmla="*/ 205 h 230"/>
                <a:gd name="T36" fmla="*/ 193 w 311"/>
                <a:gd name="T37" fmla="*/ 199 h 230"/>
                <a:gd name="T38" fmla="*/ 204 w 311"/>
                <a:gd name="T39" fmla="*/ 192 h 230"/>
                <a:gd name="T40" fmla="*/ 202 w 311"/>
                <a:gd name="T41" fmla="*/ 180 h 230"/>
                <a:gd name="T42" fmla="*/ 145 w 311"/>
                <a:gd name="T43" fmla="*/ 118 h 230"/>
                <a:gd name="T44" fmla="*/ 128 w 311"/>
                <a:gd name="T45" fmla="*/ 145 h 230"/>
                <a:gd name="T46" fmla="*/ 119 w 311"/>
                <a:gd name="T47" fmla="*/ 179 h 230"/>
                <a:gd name="T48" fmla="*/ 98 w 311"/>
                <a:gd name="T49" fmla="*/ 203 h 230"/>
                <a:gd name="T50" fmla="*/ 66 w 311"/>
                <a:gd name="T51" fmla="*/ 211 h 230"/>
                <a:gd name="T52" fmla="*/ 44 w 311"/>
                <a:gd name="T53" fmla="*/ 204 h 230"/>
                <a:gd name="T54" fmla="*/ 28 w 311"/>
                <a:gd name="T55" fmla="*/ 188 h 230"/>
                <a:gd name="T56" fmla="*/ 14 w 311"/>
                <a:gd name="T57" fmla="*/ 169 h 230"/>
                <a:gd name="T58" fmla="*/ 3 w 311"/>
                <a:gd name="T59" fmla="*/ 152 h 230"/>
                <a:gd name="T60" fmla="*/ 0 w 311"/>
                <a:gd name="T61" fmla="*/ 133 h 230"/>
                <a:gd name="T62" fmla="*/ 8 w 311"/>
                <a:gd name="T63" fmla="*/ 115 h 230"/>
                <a:gd name="T64" fmla="*/ 20 w 311"/>
                <a:gd name="T65" fmla="*/ 100 h 230"/>
                <a:gd name="T66" fmla="*/ 34 w 311"/>
                <a:gd name="T67" fmla="*/ 91 h 230"/>
                <a:gd name="T68" fmla="*/ 51 w 311"/>
                <a:gd name="T69" fmla="*/ 85 h 230"/>
                <a:gd name="T70" fmla="*/ 71 w 311"/>
                <a:gd name="T71" fmla="*/ 83 h 230"/>
                <a:gd name="T72" fmla="*/ 90 w 311"/>
                <a:gd name="T73" fmla="*/ 86 h 230"/>
                <a:gd name="T74" fmla="*/ 107 w 311"/>
                <a:gd name="T75" fmla="*/ 103 h 230"/>
                <a:gd name="T76" fmla="*/ 126 w 311"/>
                <a:gd name="T77" fmla="*/ 106 h 230"/>
                <a:gd name="T78" fmla="*/ 147 w 311"/>
                <a:gd name="T79" fmla="*/ 94 h 230"/>
                <a:gd name="T80" fmla="*/ 168 w 311"/>
                <a:gd name="T81" fmla="*/ 88 h 230"/>
                <a:gd name="T82" fmla="*/ 183 w 311"/>
                <a:gd name="T83" fmla="*/ 83 h 230"/>
                <a:gd name="T84" fmla="*/ 194 w 311"/>
                <a:gd name="T85" fmla="*/ 70 h 230"/>
                <a:gd name="T86" fmla="*/ 209 w 311"/>
                <a:gd name="T87" fmla="*/ 61 h 230"/>
                <a:gd name="T88" fmla="*/ 223 w 311"/>
                <a:gd name="T89" fmla="*/ 52 h 230"/>
                <a:gd name="T90" fmla="*/ 219 w 311"/>
                <a:gd name="T91" fmla="*/ 45 h 230"/>
                <a:gd name="T92" fmla="*/ 200 w 311"/>
                <a:gd name="T93" fmla="*/ 43 h 230"/>
                <a:gd name="T94" fmla="*/ 183 w 311"/>
                <a:gd name="T95" fmla="*/ 42 h 230"/>
                <a:gd name="T96" fmla="*/ 175 w 311"/>
                <a:gd name="T97" fmla="*/ 30 h 230"/>
                <a:gd name="T98" fmla="*/ 175 w 311"/>
                <a:gd name="T99" fmla="*/ 12 h 230"/>
                <a:gd name="T100" fmla="*/ 187 w 311"/>
                <a:gd name="T101" fmla="*/ 2 h 230"/>
                <a:gd name="T102" fmla="*/ 204 w 311"/>
                <a:gd name="T103" fmla="*/ 0 h 230"/>
                <a:gd name="T104" fmla="*/ 221 w 311"/>
                <a:gd name="T105" fmla="*/ 1 h 230"/>
                <a:gd name="T106" fmla="*/ 238 w 311"/>
                <a:gd name="T107" fmla="*/ 5 h 230"/>
                <a:gd name="T108" fmla="*/ 251 w 311"/>
                <a:gd name="T109" fmla="*/ 12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11" h="230">
                  <a:moveTo>
                    <a:pt x="258" y="15"/>
                  </a:moveTo>
                  <a:lnTo>
                    <a:pt x="258" y="24"/>
                  </a:lnTo>
                  <a:lnTo>
                    <a:pt x="257" y="32"/>
                  </a:lnTo>
                  <a:lnTo>
                    <a:pt x="253" y="39"/>
                  </a:lnTo>
                  <a:lnTo>
                    <a:pt x="246" y="46"/>
                  </a:lnTo>
                  <a:lnTo>
                    <a:pt x="256" y="50"/>
                  </a:lnTo>
                  <a:lnTo>
                    <a:pt x="265" y="53"/>
                  </a:lnTo>
                  <a:lnTo>
                    <a:pt x="274" y="58"/>
                  </a:lnTo>
                  <a:lnTo>
                    <a:pt x="283" y="62"/>
                  </a:lnTo>
                  <a:lnTo>
                    <a:pt x="291" y="68"/>
                  </a:lnTo>
                  <a:lnTo>
                    <a:pt x="297" y="75"/>
                  </a:lnTo>
                  <a:lnTo>
                    <a:pt x="303" y="82"/>
                  </a:lnTo>
                  <a:lnTo>
                    <a:pt x="309" y="90"/>
                  </a:lnTo>
                  <a:lnTo>
                    <a:pt x="311" y="106"/>
                  </a:lnTo>
                  <a:lnTo>
                    <a:pt x="311" y="120"/>
                  </a:lnTo>
                  <a:lnTo>
                    <a:pt x="308" y="133"/>
                  </a:lnTo>
                  <a:lnTo>
                    <a:pt x="302" y="144"/>
                  </a:lnTo>
                  <a:lnTo>
                    <a:pt x="295" y="153"/>
                  </a:lnTo>
                  <a:lnTo>
                    <a:pt x="286" y="162"/>
                  </a:lnTo>
                  <a:lnTo>
                    <a:pt x="274" y="169"/>
                  </a:lnTo>
                  <a:lnTo>
                    <a:pt x="263" y="176"/>
                  </a:lnTo>
                  <a:lnTo>
                    <a:pt x="215" y="172"/>
                  </a:lnTo>
                  <a:lnTo>
                    <a:pt x="218" y="183"/>
                  </a:lnTo>
                  <a:lnTo>
                    <a:pt x="218" y="194"/>
                  </a:lnTo>
                  <a:lnTo>
                    <a:pt x="216" y="202"/>
                  </a:lnTo>
                  <a:lnTo>
                    <a:pt x="212" y="209"/>
                  </a:lnTo>
                  <a:lnTo>
                    <a:pt x="207" y="215"/>
                  </a:lnTo>
                  <a:lnTo>
                    <a:pt x="198" y="220"/>
                  </a:lnTo>
                  <a:lnTo>
                    <a:pt x="190" y="226"/>
                  </a:lnTo>
                  <a:lnTo>
                    <a:pt x="181" y="230"/>
                  </a:lnTo>
                  <a:lnTo>
                    <a:pt x="172" y="229"/>
                  </a:lnTo>
                  <a:lnTo>
                    <a:pt x="166" y="224"/>
                  </a:lnTo>
                  <a:lnTo>
                    <a:pt x="163" y="217"/>
                  </a:lnTo>
                  <a:lnTo>
                    <a:pt x="160" y="212"/>
                  </a:lnTo>
                  <a:lnTo>
                    <a:pt x="166" y="207"/>
                  </a:lnTo>
                  <a:lnTo>
                    <a:pt x="174" y="205"/>
                  </a:lnTo>
                  <a:lnTo>
                    <a:pt x="183" y="203"/>
                  </a:lnTo>
                  <a:lnTo>
                    <a:pt x="193" y="199"/>
                  </a:lnTo>
                  <a:lnTo>
                    <a:pt x="200" y="197"/>
                  </a:lnTo>
                  <a:lnTo>
                    <a:pt x="204" y="192"/>
                  </a:lnTo>
                  <a:lnTo>
                    <a:pt x="205" y="187"/>
                  </a:lnTo>
                  <a:lnTo>
                    <a:pt x="202" y="180"/>
                  </a:lnTo>
                  <a:lnTo>
                    <a:pt x="160" y="109"/>
                  </a:lnTo>
                  <a:lnTo>
                    <a:pt x="145" y="118"/>
                  </a:lnTo>
                  <a:lnTo>
                    <a:pt x="135" y="130"/>
                  </a:lnTo>
                  <a:lnTo>
                    <a:pt x="128" y="145"/>
                  </a:lnTo>
                  <a:lnTo>
                    <a:pt x="124" y="161"/>
                  </a:lnTo>
                  <a:lnTo>
                    <a:pt x="119" y="179"/>
                  </a:lnTo>
                  <a:lnTo>
                    <a:pt x="111" y="192"/>
                  </a:lnTo>
                  <a:lnTo>
                    <a:pt x="98" y="203"/>
                  </a:lnTo>
                  <a:lnTo>
                    <a:pt x="79" y="207"/>
                  </a:lnTo>
                  <a:lnTo>
                    <a:pt x="66" y="211"/>
                  </a:lnTo>
                  <a:lnTo>
                    <a:pt x="54" y="209"/>
                  </a:lnTo>
                  <a:lnTo>
                    <a:pt x="44" y="204"/>
                  </a:lnTo>
                  <a:lnTo>
                    <a:pt x="36" y="197"/>
                  </a:lnTo>
                  <a:lnTo>
                    <a:pt x="28" y="188"/>
                  </a:lnTo>
                  <a:lnTo>
                    <a:pt x="21" y="179"/>
                  </a:lnTo>
                  <a:lnTo>
                    <a:pt x="14" y="169"/>
                  </a:lnTo>
                  <a:lnTo>
                    <a:pt x="7" y="161"/>
                  </a:lnTo>
                  <a:lnTo>
                    <a:pt x="3" y="152"/>
                  </a:lnTo>
                  <a:lnTo>
                    <a:pt x="0" y="142"/>
                  </a:lnTo>
                  <a:lnTo>
                    <a:pt x="0" y="133"/>
                  </a:lnTo>
                  <a:lnTo>
                    <a:pt x="4" y="124"/>
                  </a:lnTo>
                  <a:lnTo>
                    <a:pt x="8" y="115"/>
                  </a:lnTo>
                  <a:lnTo>
                    <a:pt x="13" y="107"/>
                  </a:lnTo>
                  <a:lnTo>
                    <a:pt x="20" y="100"/>
                  </a:lnTo>
                  <a:lnTo>
                    <a:pt x="26" y="94"/>
                  </a:lnTo>
                  <a:lnTo>
                    <a:pt x="34" y="91"/>
                  </a:lnTo>
                  <a:lnTo>
                    <a:pt x="42" y="88"/>
                  </a:lnTo>
                  <a:lnTo>
                    <a:pt x="51" y="85"/>
                  </a:lnTo>
                  <a:lnTo>
                    <a:pt x="61" y="83"/>
                  </a:lnTo>
                  <a:lnTo>
                    <a:pt x="71" y="83"/>
                  </a:lnTo>
                  <a:lnTo>
                    <a:pt x="81" y="84"/>
                  </a:lnTo>
                  <a:lnTo>
                    <a:pt x="90" y="86"/>
                  </a:lnTo>
                  <a:lnTo>
                    <a:pt x="99" y="90"/>
                  </a:lnTo>
                  <a:lnTo>
                    <a:pt x="107" y="103"/>
                  </a:lnTo>
                  <a:lnTo>
                    <a:pt x="117" y="107"/>
                  </a:lnTo>
                  <a:lnTo>
                    <a:pt x="126" y="106"/>
                  </a:lnTo>
                  <a:lnTo>
                    <a:pt x="135" y="101"/>
                  </a:lnTo>
                  <a:lnTo>
                    <a:pt x="147" y="94"/>
                  </a:lnTo>
                  <a:lnTo>
                    <a:pt x="157" y="90"/>
                  </a:lnTo>
                  <a:lnTo>
                    <a:pt x="168" y="88"/>
                  </a:lnTo>
                  <a:lnTo>
                    <a:pt x="181" y="90"/>
                  </a:lnTo>
                  <a:lnTo>
                    <a:pt x="183" y="83"/>
                  </a:lnTo>
                  <a:lnTo>
                    <a:pt x="188" y="76"/>
                  </a:lnTo>
                  <a:lnTo>
                    <a:pt x="194" y="70"/>
                  </a:lnTo>
                  <a:lnTo>
                    <a:pt x="201" y="66"/>
                  </a:lnTo>
                  <a:lnTo>
                    <a:pt x="209" y="61"/>
                  </a:lnTo>
                  <a:lnTo>
                    <a:pt x="216" y="56"/>
                  </a:lnTo>
                  <a:lnTo>
                    <a:pt x="223" y="52"/>
                  </a:lnTo>
                  <a:lnTo>
                    <a:pt x="227" y="48"/>
                  </a:lnTo>
                  <a:lnTo>
                    <a:pt x="219" y="45"/>
                  </a:lnTo>
                  <a:lnTo>
                    <a:pt x="210" y="43"/>
                  </a:lnTo>
                  <a:lnTo>
                    <a:pt x="200" y="43"/>
                  </a:lnTo>
                  <a:lnTo>
                    <a:pt x="192" y="43"/>
                  </a:lnTo>
                  <a:lnTo>
                    <a:pt x="183" y="42"/>
                  </a:lnTo>
                  <a:lnTo>
                    <a:pt x="178" y="38"/>
                  </a:lnTo>
                  <a:lnTo>
                    <a:pt x="175" y="30"/>
                  </a:lnTo>
                  <a:lnTo>
                    <a:pt x="177" y="17"/>
                  </a:lnTo>
                  <a:lnTo>
                    <a:pt x="175" y="12"/>
                  </a:lnTo>
                  <a:lnTo>
                    <a:pt x="180" y="6"/>
                  </a:lnTo>
                  <a:lnTo>
                    <a:pt x="187" y="2"/>
                  </a:lnTo>
                  <a:lnTo>
                    <a:pt x="194" y="0"/>
                  </a:lnTo>
                  <a:lnTo>
                    <a:pt x="204" y="0"/>
                  </a:lnTo>
                  <a:lnTo>
                    <a:pt x="213" y="0"/>
                  </a:lnTo>
                  <a:lnTo>
                    <a:pt x="221" y="1"/>
                  </a:lnTo>
                  <a:lnTo>
                    <a:pt x="230" y="2"/>
                  </a:lnTo>
                  <a:lnTo>
                    <a:pt x="238" y="5"/>
                  </a:lnTo>
                  <a:lnTo>
                    <a:pt x="245" y="8"/>
                  </a:lnTo>
                  <a:lnTo>
                    <a:pt x="251" y="12"/>
                  </a:lnTo>
                  <a:lnTo>
                    <a:pt x="258" y="15"/>
                  </a:lnTo>
                  <a:close/>
                </a:path>
              </a:pathLst>
            </a:custGeom>
            <a:solidFill>
              <a:srgbClr val="7F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auto">
            <a:xfrm>
              <a:off x="4024" y="2399"/>
              <a:ext cx="50" cy="32"/>
            </a:xfrm>
            <a:custGeom>
              <a:avLst/>
              <a:gdLst>
                <a:gd name="T0" fmla="*/ 100 w 100"/>
                <a:gd name="T1" fmla="*/ 15 h 64"/>
                <a:gd name="T2" fmla="*/ 96 w 100"/>
                <a:gd name="T3" fmla="*/ 29 h 64"/>
                <a:gd name="T4" fmla="*/ 88 w 100"/>
                <a:gd name="T5" fmla="*/ 39 h 64"/>
                <a:gd name="T6" fmla="*/ 78 w 100"/>
                <a:gd name="T7" fmla="*/ 47 h 64"/>
                <a:gd name="T8" fmla="*/ 64 w 100"/>
                <a:gd name="T9" fmla="*/ 52 h 64"/>
                <a:gd name="T10" fmla="*/ 50 w 100"/>
                <a:gd name="T11" fmla="*/ 55 h 64"/>
                <a:gd name="T12" fmla="*/ 34 w 100"/>
                <a:gd name="T13" fmla="*/ 59 h 64"/>
                <a:gd name="T14" fmla="*/ 20 w 100"/>
                <a:gd name="T15" fmla="*/ 61 h 64"/>
                <a:gd name="T16" fmla="*/ 6 w 100"/>
                <a:gd name="T17" fmla="*/ 64 h 64"/>
                <a:gd name="T18" fmla="*/ 2 w 100"/>
                <a:gd name="T19" fmla="*/ 57 h 64"/>
                <a:gd name="T20" fmla="*/ 0 w 100"/>
                <a:gd name="T21" fmla="*/ 45 h 64"/>
                <a:gd name="T22" fmla="*/ 2 w 100"/>
                <a:gd name="T23" fmla="*/ 34 h 64"/>
                <a:gd name="T24" fmla="*/ 10 w 100"/>
                <a:gd name="T25" fmla="*/ 24 h 64"/>
                <a:gd name="T26" fmla="*/ 19 w 100"/>
                <a:gd name="T27" fmla="*/ 19 h 64"/>
                <a:gd name="T28" fmla="*/ 31 w 100"/>
                <a:gd name="T29" fmla="*/ 13 h 64"/>
                <a:gd name="T30" fmla="*/ 43 w 100"/>
                <a:gd name="T31" fmla="*/ 7 h 64"/>
                <a:gd name="T32" fmla="*/ 56 w 100"/>
                <a:gd name="T33" fmla="*/ 2 h 64"/>
                <a:gd name="T34" fmla="*/ 69 w 100"/>
                <a:gd name="T35" fmla="*/ 0 h 64"/>
                <a:gd name="T36" fmla="*/ 80 w 100"/>
                <a:gd name="T37" fmla="*/ 0 h 64"/>
                <a:gd name="T38" fmla="*/ 91 w 100"/>
                <a:gd name="T39" fmla="*/ 6 h 64"/>
                <a:gd name="T40" fmla="*/ 100 w 100"/>
                <a:gd name="T41" fmla="*/ 15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00" h="64">
                  <a:moveTo>
                    <a:pt x="100" y="15"/>
                  </a:moveTo>
                  <a:lnTo>
                    <a:pt x="96" y="29"/>
                  </a:lnTo>
                  <a:lnTo>
                    <a:pt x="88" y="39"/>
                  </a:lnTo>
                  <a:lnTo>
                    <a:pt x="78" y="47"/>
                  </a:lnTo>
                  <a:lnTo>
                    <a:pt x="64" y="52"/>
                  </a:lnTo>
                  <a:lnTo>
                    <a:pt x="50" y="55"/>
                  </a:lnTo>
                  <a:lnTo>
                    <a:pt x="34" y="59"/>
                  </a:lnTo>
                  <a:lnTo>
                    <a:pt x="20" y="61"/>
                  </a:lnTo>
                  <a:lnTo>
                    <a:pt x="6" y="64"/>
                  </a:lnTo>
                  <a:lnTo>
                    <a:pt x="2" y="57"/>
                  </a:lnTo>
                  <a:lnTo>
                    <a:pt x="0" y="45"/>
                  </a:lnTo>
                  <a:lnTo>
                    <a:pt x="2" y="34"/>
                  </a:lnTo>
                  <a:lnTo>
                    <a:pt x="10" y="24"/>
                  </a:lnTo>
                  <a:lnTo>
                    <a:pt x="19" y="19"/>
                  </a:lnTo>
                  <a:lnTo>
                    <a:pt x="31" y="13"/>
                  </a:lnTo>
                  <a:lnTo>
                    <a:pt x="43" y="7"/>
                  </a:lnTo>
                  <a:lnTo>
                    <a:pt x="56" y="2"/>
                  </a:lnTo>
                  <a:lnTo>
                    <a:pt x="69" y="0"/>
                  </a:lnTo>
                  <a:lnTo>
                    <a:pt x="80" y="0"/>
                  </a:lnTo>
                  <a:lnTo>
                    <a:pt x="91" y="6"/>
                  </a:lnTo>
                  <a:lnTo>
                    <a:pt x="100" y="15"/>
                  </a:lnTo>
                  <a:close/>
                </a:path>
              </a:pathLst>
            </a:custGeom>
            <a:solidFill>
              <a:srgbClr val="7F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auto">
            <a:xfrm>
              <a:off x="4141" y="2424"/>
              <a:ext cx="42" cy="44"/>
            </a:xfrm>
            <a:custGeom>
              <a:avLst/>
              <a:gdLst>
                <a:gd name="T0" fmla="*/ 80 w 84"/>
                <a:gd name="T1" fmla="*/ 25 h 87"/>
                <a:gd name="T2" fmla="*/ 84 w 84"/>
                <a:gd name="T3" fmla="*/ 34 h 87"/>
                <a:gd name="T4" fmla="*/ 82 w 84"/>
                <a:gd name="T5" fmla="*/ 44 h 87"/>
                <a:gd name="T6" fmla="*/ 76 w 84"/>
                <a:gd name="T7" fmla="*/ 54 h 87"/>
                <a:gd name="T8" fmla="*/ 75 w 84"/>
                <a:gd name="T9" fmla="*/ 67 h 87"/>
                <a:gd name="T10" fmla="*/ 70 w 84"/>
                <a:gd name="T11" fmla="*/ 72 h 87"/>
                <a:gd name="T12" fmla="*/ 65 w 84"/>
                <a:gd name="T13" fmla="*/ 78 h 87"/>
                <a:gd name="T14" fmla="*/ 58 w 84"/>
                <a:gd name="T15" fmla="*/ 83 h 87"/>
                <a:gd name="T16" fmla="*/ 50 w 84"/>
                <a:gd name="T17" fmla="*/ 85 h 87"/>
                <a:gd name="T18" fmla="*/ 41 w 84"/>
                <a:gd name="T19" fmla="*/ 87 h 87"/>
                <a:gd name="T20" fmla="*/ 32 w 84"/>
                <a:gd name="T21" fmla="*/ 87 h 87"/>
                <a:gd name="T22" fmla="*/ 26 w 84"/>
                <a:gd name="T23" fmla="*/ 85 h 87"/>
                <a:gd name="T24" fmla="*/ 19 w 84"/>
                <a:gd name="T25" fmla="*/ 82 h 87"/>
                <a:gd name="T26" fmla="*/ 6 w 84"/>
                <a:gd name="T27" fmla="*/ 70 h 87"/>
                <a:gd name="T28" fmla="*/ 0 w 84"/>
                <a:gd name="T29" fmla="*/ 54 h 87"/>
                <a:gd name="T30" fmla="*/ 0 w 84"/>
                <a:gd name="T31" fmla="*/ 37 h 87"/>
                <a:gd name="T32" fmla="*/ 3 w 84"/>
                <a:gd name="T33" fmla="*/ 19 h 87"/>
                <a:gd name="T34" fmla="*/ 7 w 84"/>
                <a:gd name="T35" fmla="*/ 10 h 87"/>
                <a:gd name="T36" fmla="*/ 16 w 84"/>
                <a:gd name="T37" fmla="*/ 3 h 87"/>
                <a:gd name="T38" fmla="*/ 28 w 84"/>
                <a:gd name="T39" fmla="*/ 1 h 87"/>
                <a:gd name="T40" fmla="*/ 41 w 84"/>
                <a:gd name="T41" fmla="*/ 0 h 87"/>
                <a:gd name="T42" fmla="*/ 53 w 84"/>
                <a:gd name="T43" fmla="*/ 3 h 87"/>
                <a:gd name="T44" fmla="*/ 65 w 84"/>
                <a:gd name="T45" fmla="*/ 8 h 87"/>
                <a:gd name="T46" fmla="*/ 74 w 84"/>
                <a:gd name="T47" fmla="*/ 16 h 87"/>
                <a:gd name="T48" fmla="*/ 80 w 84"/>
                <a:gd name="T49" fmla="*/ 25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4" h="87">
                  <a:moveTo>
                    <a:pt x="80" y="25"/>
                  </a:moveTo>
                  <a:lnTo>
                    <a:pt x="84" y="34"/>
                  </a:lnTo>
                  <a:lnTo>
                    <a:pt x="82" y="44"/>
                  </a:lnTo>
                  <a:lnTo>
                    <a:pt x="76" y="54"/>
                  </a:lnTo>
                  <a:lnTo>
                    <a:pt x="75" y="67"/>
                  </a:lnTo>
                  <a:lnTo>
                    <a:pt x="70" y="72"/>
                  </a:lnTo>
                  <a:lnTo>
                    <a:pt x="65" y="78"/>
                  </a:lnTo>
                  <a:lnTo>
                    <a:pt x="58" y="83"/>
                  </a:lnTo>
                  <a:lnTo>
                    <a:pt x="50" y="85"/>
                  </a:lnTo>
                  <a:lnTo>
                    <a:pt x="41" y="87"/>
                  </a:lnTo>
                  <a:lnTo>
                    <a:pt x="32" y="87"/>
                  </a:lnTo>
                  <a:lnTo>
                    <a:pt x="26" y="85"/>
                  </a:lnTo>
                  <a:lnTo>
                    <a:pt x="19" y="82"/>
                  </a:lnTo>
                  <a:lnTo>
                    <a:pt x="6" y="70"/>
                  </a:lnTo>
                  <a:lnTo>
                    <a:pt x="0" y="54"/>
                  </a:lnTo>
                  <a:lnTo>
                    <a:pt x="0" y="37"/>
                  </a:lnTo>
                  <a:lnTo>
                    <a:pt x="3" y="19"/>
                  </a:lnTo>
                  <a:lnTo>
                    <a:pt x="7" y="10"/>
                  </a:lnTo>
                  <a:lnTo>
                    <a:pt x="16" y="3"/>
                  </a:lnTo>
                  <a:lnTo>
                    <a:pt x="28" y="1"/>
                  </a:lnTo>
                  <a:lnTo>
                    <a:pt x="41" y="0"/>
                  </a:lnTo>
                  <a:lnTo>
                    <a:pt x="53" y="3"/>
                  </a:lnTo>
                  <a:lnTo>
                    <a:pt x="65" y="8"/>
                  </a:lnTo>
                  <a:lnTo>
                    <a:pt x="74" y="16"/>
                  </a:lnTo>
                  <a:lnTo>
                    <a:pt x="80" y="25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auto">
            <a:xfrm>
              <a:off x="4052" y="2438"/>
              <a:ext cx="41" cy="44"/>
            </a:xfrm>
            <a:custGeom>
              <a:avLst/>
              <a:gdLst>
                <a:gd name="T0" fmla="*/ 80 w 82"/>
                <a:gd name="T1" fmla="*/ 32 h 88"/>
                <a:gd name="T2" fmla="*/ 82 w 82"/>
                <a:gd name="T3" fmla="*/ 51 h 88"/>
                <a:gd name="T4" fmla="*/ 77 w 82"/>
                <a:gd name="T5" fmla="*/ 67 h 88"/>
                <a:gd name="T6" fmla="*/ 67 w 82"/>
                <a:gd name="T7" fmla="*/ 80 h 88"/>
                <a:gd name="T8" fmla="*/ 52 w 82"/>
                <a:gd name="T9" fmla="*/ 88 h 88"/>
                <a:gd name="T10" fmla="*/ 44 w 82"/>
                <a:gd name="T11" fmla="*/ 88 h 88"/>
                <a:gd name="T12" fmla="*/ 36 w 82"/>
                <a:gd name="T13" fmla="*/ 86 h 88"/>
                <a:gd name="T14" fmla="*/ 29 w 82"/>
                <a:gd name="T15" fmla="*/ 83 h 88"/>
                <a:gd name="T16" fmla="*/ 22 w 82"/>
                <a:gd name="T17" fmla="*/ 80 h 88"/>
                <a:gd name="T18" fmla="*/ 16 w 82"/>
                <a:gd name="T19" fmla="*/ 77 h 88"/>
                <a:gd name="T20" fmla="*/ 10 w 82"/>
                <a:gd name="T21" fmla="*/ 72 h 88"/>
                <a:gd name="T22" fmla="*/ 6 w 82"/>
                <a:gd name="T23" fmla="*/ 66 h 88"/>
                <a:gd name="T24" fmla="*/ 1 w 82"/>
                <a:gd name="T25" fmla="*/ 59 h 88"/>
                <a:gd name="T26" fmla="*/ 0 w 82"/>
                <a:gd name="T27" fmla="*/ 48 h 88"/>
                <a:gd name="T28" fmla="*/ 1 w 82"/>
                <a:gd name="T29" fmla="*/ 36 h 88"/>
                <a:gd name="T30" fmla="*/ 4 w 82"/>
                <a:gd name="T31" fmla="*/ 27 h 88"/>
                <a:gd name="T32" fmla="*/ 10 w 82"/>
                <a:gd name="T33" fmla="*/ 19 h 88"/>
                <a:gd name="T34" fmla="*/ 17 w 82"/>
                <a:gd name="T35" fmla="*/ 13 h 88"/>
                <a:gd name="T36" fmla="*/ 25 w 82"/>
                <a:gd name="T37" fmla="*/ 7 h 88"/>
                <a:gd name="T38" fmla="*/ 34 w 82"/>
                <a:gd name="T39" fmla="*/ 3 h 88"/>
                <a:gd name="T40" fmla="*/ 45 w 82"/>
                <a:gd name="T41" fmla="*/ 0 h 88"/>
                <a:gd name="T42" fmla="*/ 52 w 82"/>
                <a:gd name="T43" fmla="*/ 2 h 88"/>
                <a:gd name="T44" fmla="*/ 57 w 82"/>
                <a:gd name="T45" fmla="*/ 5 h 88"/>
                <a:gd name="T46" fmla="*/ 62 w 82"/>
                <a:gd name="T47" fmla="*/ 9 h 88"/>
                <a:gd name="T48" fmla="*/ 67 w 82"/>
                <a:gd name="T49" fmla="*/ 12 h 88"/>
                <a:gd name="T50" fmla="*/ 71 w 82"/>
                <a:gd name="T51" fmla="*/ 17 h 88"/>
                <a:gd name="T52" fmla="*/ 75 w 82"/>
                <a:gd name="T53" fmla="*/ 21 h 88"/>
                <a:gd name="T54" fmla="*/ 77 w 82"/>
                <a:gd name="T55" fmla="*/ 27 h 88"/>
                <a:gd name="T56" fmla="*/ 80 w 82"/>
                <a:gd name="T57" fmla="*/ 32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2" h="88">
                  <a:moveTo>
                    <a:pt x="80" y="32"/>
                  </a:moveTo>
                  <a:lnTo>
                    <a:pt x="82" y="51"/>
                  </a:lnTo>
                  <a:lnTo>
                    <a:pt x="77" y="67"/>
                  </a:lnTo>
                  <a:lnTo>
                    <a:pt x="67" y="80"/>
                  </a:lnTo>
                  <a:lnTo>
                    <a:pt x="52" y="88"/>
                  </a:lnTo>
                  <a:lnTo>
                    <a:pt x="44" y="88"/>
                  </a:lnTo>
                  <a:lnTo>
                    <a:pt x="36" y="86"/>
                  </a:lnTo>
                  <a:lnTo>
                    <a:pt x="29" y="83"/>
                  </a:lnTo>
                  <a:lnTo>
                    <a:pt x="22" y="80"/>
                  </a:lnTo>
                  <a:lnTo>
                    <a:pt x="16" y="77"/>
                  </a:lnTo>
                  <a:lnTo>
                    <a:pt x="10" y="72"/>
                  </a:lnTo>
                  <a:lnTo>
                    <a:pt x="6" y="66"/>
                  </a:lnTo>
                  <a:lnTo>
                    <a:pt x="1" y="59"/>
                  </a:lnTo>
                  <a:lnTo>
                    <a:pt x="0" y="48"/>
                  </a:lnTo>
                  <a:lnTo>
                    <a:pt x="1" y="36"/>
                  </a:lnTo>
                  <a:lnTo>
                    <a:pt x="4" y="27"/>
                  </a:lnTo>
                  <a:lnTo>
                    <a:pt x="10" y="19"/>
                  </a:lnTo>
                  <a:lnTo>
                    <a:pt x="17" y="13"/>
                  </a:lnTo>
                  <a:lnTo>
                    <a:pt x="25" y="7"/>
                  </a:lnTo>
                  <a:lnTo>
                    <a:pt x="34" y="3"/>
                  </a:lnTo>
                  <a:lnTo>
                    <a:pt x="45" y="0"/>
                  </a:lnTo>
                  <a:lnTo>
                    <a:pt x="52" y="2"/>
                  </a:lnTo>
                  <a:lnTo>
                    <a:pt x="57" y="5"/>
                  </a:lnTo>
                  <a:lnTo>
                    <a:pt x="62" y="9"/>
                  </a:lnTo>
                  <a:lnTo>
                    <a:pt x="67" y="12"/>
                  </a:lnTo>
                  <a:lnTo>
                    <a:pt x="71" y="17"/>
                  </a:lnTo>
                  <a:lnTo>
                    <a:pt x="75" y="21"/>
                  </a:lnTo>
                  <a:lnTo>
                    <a:pt x="77" y="27"/>
                  </a:lnTo>
                  <a:lnTo>
                    <a:pt x="80" y="32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auto">
            <a:xfrm>
              <a:off x="4284" y="2441"/>
              <a:ext cx="6" cy="2"/>
            </a:xfrm>
            <a:custGeom>
              <a:avLst/>
              <a:gdLst>
                <a:gd name="T0" fmla="*/ 13 w 13"/>
                <a:gd name="T1" fmla="*/ 3 h 5"/>
                <a:gd name="T2" fmla="*/ 12 w 13"/>
                <a:gd name="T3" fmla="*/ 5 h 5"/>
                <a:gd name="T4" fmla="*/ 8 w 13"/>
                <a:gd name="T5" fmla="*/ 5 h 5"/>
                <a:gd name="T6" fmla="*/ 5 w 13"/>
                <a:gd name="T7" fmla="*/ 5 h 5"/>
                <a:gd name="T8" fmla="*/ 0 w 13"/>
                <a:gd name="T9" fmla="*/ 5 h 5"/>
                <a:gd name="T10" fmla="*/ 2 w 13"/>
                <a:gd name="T11" fmla="*/ 0 h 5"/>
                <a:gd name="T12" fmla="*/ 13 w 13"/>
                <a:gd name="T13" fmla="*/ 3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" h="5">
                  <a:moveTo>
                    <a:pt x="13" y="3"/>
                  </a:moveTo>
                  <a:lnTo>
                    <a:pt x="12" y="5"/>
                  </a:lnTo>
                  <a:lnTo>
                    <a:pt x="8" y="5"/>
                  </a:lnTo>
                  <a:lnTo>
                    <a:pt x="5" y="5"/>
                  </a:lnTo>
                  <a:lnTo>
                    <a:pt x="0" y="5"/>
                  </a:lnTo>
                  <a:lnTo>
                    <a:pt x="2" y="0"/>
                  </a:lnTo>
                  <a:lnTo>
                    <a:pt x="13" y="3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auto">
            <a:xfrm>
              <a:off x="4065" y="2514"/>
              <a:ext cx="96" cy="38"/>
            </a:xfrm>
            <a:custGeom>
              <a:avLst/>
              <a:gdLst>
                <a:gd name="T0" fmla="*/ 54 w 193"/>
                <a:gd name="T1" fmla="*/ 19 h 78"/>
                <a:gd name="T2" fmla="*/ 50 w 193"/>
                <a:gd name="T3" fmla="*/ 22 h 78"/>
                <a:gd name="T4" fmla="*/ 44 w 193"/>
                <a:gd name="T5" fmla="*/ 23 h 78"/>
                <a:gd name="T6" fmla="*/ 39 w 193"/>
                <a:gd name="T7" fmla="*/ 25 h 78"/>
                <a:gd name="T8" fmla="*/ 36 w 193"/>
                <a:gd name="T9" fmla="*/ 29 h 78"/>
                <a:gd name="T10" fmla="*/ 38 w 193"/>
                <a:gd name="T11" fmla="*/ 36 h 78"/>
                <a:gd name="T12" fmla="*/ 42 w 193"/>
                <a:gd name="T13" fmla="*/ 42 h 78"/>
                <a:gd name="T14" fmla="*/ 48 w 193"/>
                <a:gd name="T15" fmla="*/ 46 h 78"/>
                <a:gd name="T16" fmla="*/ 54 w 193"/>
                <a:gd name="T17" fmla="*/ 51 h 78"/>
                <a:gd name="T18" fmla="*/ 63 w 193"/>
                <a:gd name="T19" fmla="*/ 53 h 78"/>
                <a:gd name="T20" fmla="*/ 69 w 193"/>
                <a:gd name="T21" fmla="*/ 57 h 78"/>
                <a:gd name="T22" fmla="*/ 77 w 193"/>
                <a:gd name="T23" fmla="*/ 59 h 78"/>
                <a:gd name="T24" fmla="*/ 84 w 193"/>
                <a:gd name="T25" fmla="*/ 63 h 78"/>
                <a:gd name="T26" fmla="*/ 96 w 193"/>
                <a:gd name="T27" fmla="*/ 64 h 78"/>
                <a:gd name="T28" fmla="*/ 107 w 193"/>
                <a:gd name="T29" fmla="*/ 64 h 78"/>
                <a:gd name="T30" fmla="*/ 119 w 193"/>
                <a:gd name="T31" fmla="*/ 61 h 78"/>
                <a:gd name="T32" fmla="*/ 129 w 193"/>
                <a:gd name="T33" fmla="*/ 59 h 78"/>
                <a:gd name="T34" fmla="*/ 139 w 193"/>
                <a:gd name="T35" fmla="*/ 55 h 78"/>
                <a:gd name="T36" fmla="*/ 149 w 193"/>
                <a:gd name="T37" fmla="*/ 50 h 78"/>
                <a:gd name="T38" fmla="*/ 159 w 193"/>
                <a:gd name="T39" fmla="*/ 46 h 78"/>
                <a:gd name="T40" fmla="*/ 170 w 193"/>
                <a:gd name="T41" fmla="*/ 42 h 78"/>
                <a:gd name="T42" fmla="*/ 170 w 193"/>
                <a:gd name="T43" fmla="*/ 34 h 78"/>
                <a:gd name="T44" fmla="*/ 173 w 193"/>
                <a:gd name="T45" fmla="*/ 27 h 78"/>
                <a:gd name="T46" fmla="*/ 179 w 193"/>
                <a:gd name="T47" fmla="*/ 22 h 78"/>
                <a:gd name="T48" fmla="*/ 185 w 193"/>
                <a:gd name="T49" fmla="*/ 19 h 78"/>
                <a:gd name="T50" fmla="*/ 193 w 193"/>
                <a:gd name="T51" fmla="*/ 27 h 78"/>
                <a:gd name="T52" fmla="*/ 188 w 193"/>
                <a:gd name="T53" fmla="*/ 38 h 78"/>
                <a:gd name="T54" fmla="*/ 181 w 193"/>
                <a:gd name="T55" fmla="*/ 48 h 78"/>
                <a:gd name="T56" fmla="*/ 171 w 193"/>
                <a:gd name="T57" fmla="*/ 56 h 78"/>
                <a:gd name="T58" fmla="*/ 160 w 193"/>
                <a:gd name="T59" fmla="*/ 63 h 78"/>
                <a:gd name="T60" fmla="*/ 148 w 193"/>
                <a:gd name="T61" fmla="*/ 67 h 78"/>
                <a:gd name="T62" fmla="*/ 135 w 193"/>
                <a:gd name="T63" fmla="*/ 72 h 78"/>
                <a:gd name="T64" fmla="*/ 122 w 193"/>
                <a:gd name="T65" fmla="*/ 74 h 78"/>
                <a:gd name="T66" fmla="*/ 111 w 193"/>
                <a:gd name="T67" fmla="*/ 75 h 78"/>
                <a:gd name="T68" fmla="*/ 94 w 193"/>
                <a:gd name="T69" fmla="*/ 78 h 78"/>
                <a:gd name="T70" fmla="*/ 77 w 193"/>
                <a:gd name="T71" fmla="*/ 73 h 78"/>
                <a:gd name="T72" fmla="*/ 64 w 193"/>
                <a:gd name="T73" fmla="*/ 66 h 78"/>
                <a:gd name="T74" fmla="*/ 51 w 193"/>
                <a:gd name="T75" fmla="*/ 57 h 78"/>
                <a:gd name="T76" fmla="*/ 38 w 193"/>
                <a:gd name="T77" fmla="*/ 49 h 78"/>
                <a:gd name="T78" fmla="*/ 26 w 193"/>
                <a:gd name="T79" fmla="*/ 45 h 78"/>
                <a:gd name="T80" fmla="*/ 13 w 193"/>
                <a:gd name="T81" fmla="*/ 45 h 78"/>
                <a:gd name="T82" fmla="*/ 0 w 193"/>
                <a:gd name="T83" fmla="*/ 55 h 78"/>
                <a:gd name="T84" fmla="*/ 0 w 193"/>
                <a:gd name="T85" fmla="*/ 46 h 78"/>
                <a:gd name="T86" fmla="*/ 3 w 193"/>
                <a:gd name="T87" fmla="*/ 37 h 78"/>
                <a:gd name="T88" fmla="*/ 6 w 193"/>
                <a:gd name="T89" fmla="*/ 30 h 78"/>
                <a:gd name="T90" fmla="*/ 12 w 193"/>
                <a:gd name="T91" fmla="*/ 22 h 78"/>
                <a:gd name="T92" fmla="*/ 19 w 193"/>
                <a:gd name="T93" fmla="*/ 17 h 78"/>
                <a:gd name="T94" fmla="*/ 26 w 193"/>
                <a:gd name="T95" fmla="*/ 10 h 78"/>
                <a:gd name="T96" fmla="*/ 33 w 193"/>
                <a:gd name="T97" fmla="*/ 5 h 78"/>
                <a:gd name="T98" fmla="*/ 38 w 193"/>
                <a:gd name="T99" fmla="*/ 0 h 78"/>
                <a:gd name="T100" fmla="*/ 44 w 193"/>
                <a:gd name="T101" fmla="*/ 2 h 78"/>
                <a:gd name="T102" fmla="*/ 51 w 193"/>
                <a:gd name="T103" fmla="*/ 5 h 78"/>
                <a:gd name="T104" fmla="*/ 56 w 193"/>
                <a:gd name="T105" fmla="*/ 11 h 78"/>
                <a:gd name="T106" fmla="*/ 54 w 193"/>
                <a:gd name="T107" fmla="*/ 19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93" h="78">
                  <a:moveTo>
                    <a:pt x="54" y="19"/>
                  </a:moveTo>
                  <a:lnTo>
                    <a:pt x="50" y="22"/>
                  </a:lnTo>
                  <a:lnTo>
                    <a:pt x="44" y="23"/>
                  </a:lnTo>
                  <a:lnTo>
                    <a:pt x="39" y="25"/>
                  </a:lnTo>
                  <a:lnTo>
                    <a:pt x="36" y="29"/>
                  </a:lnTo>
                  <a:lnTo>
                    <a:pt x="38" y="36"/>
                  </a:lnTo>
                  <a:lnTo>
                    <a:pt x="42" y="42"/>
                  </a:lnTo>
                  <a:lnTo>
                    <a:pt x="48" y="46"/>
                  </a:lnTo>
                  <a:lnTo>
                    <a:pt x="54" y="51"/>
                  </a:lnTo>
                  <a:lnTo>
                    <a:pt x="63" y="53"/>
                  </a:lnTo>
                  <a:lnTo>
                    <a:pt x="69" y="57"/>
                  </a:lnTo>
                  <a:lnTo>
                    <a:pt x="77" y="59"/>
                  </a:lnTo>
                  <a:lnTo>
                    <a:pt x="84" y="63"/>
                  </a:lnTo>
                  <a:lnTo>
                    <a:pt x="96" y="64"/>
                  </a:lnTo>
                  <a:lnTo>
                    <a:pt x="107" y="64"/>
                  </a:lnTo>
                  <a:lnTo>
                    <a:pt x="119" y="61"/>
                  </a:lnTo>
                  <a:lnTo>
                    <a:pt x="129" y="59"/>
                  </a:lnTo>
                  <a:lnTo>
                    <a:pt x="139" y="55"/>
                  </a:lnTo>
                  <a:lnTo>
                    <a:pt x="149" y="50"/>
                  </a:lnTo>
                  <a:lnTo>
                    <a:pt x="159" y="46"/>
                  </a:lnTo>
                  <a:lnTo>
                    <a:pt x="170" y="42"/>
                  </a:lnTo>
                  <a:lnTo>
                    <a:pt x="170" y="34"/>
                  </a:lnTo>
                  <a:lnTo>
                    <a:pt x="173" y="27"/>
                  </a:lnTo>
                  <a:lnTo>
                    <a:pt x="179" y="22"/>
                  </a:lnTo>
                  <a:lnTo>
                    <a:pt x="185" y="19"/>
                  </a:lnTo>
                  <a:lnTo>
                    <a:pt x="193" y="27"/>
                  </a:lnTo>
                  <a:lnTo>
                    <a:pt x="188" y="38"/>
                  </a:lnTo>
                  <a:lnTo>
                    <a:pt x="181" y="48"/>
                  </a:lnTo>
                  <a:lnTo>
                    <a:pt x="171" y="56"/>
                  </a:lnTo>
                  <a:lnTo>
                    <a:pt x="160" y="63"/>
                  </a:lnTo>
                  <a:lnTo>
                    <a:pt x="148" y="67"/>
                  </a:lnTo>
                  <a:lnTo>
                    <a:pt x="135" y="72"/>
                  </a:lnTo>
                  <a:lnTo>
                    <a:pt x="122" y="74"/>
                  </a:lnTo>
                  <a:lnTo>
                    <a:pt x="111" y="75"/>
                  </a:lnTo>
                  <a:lnTo>
                    <a:pt x="94" y="78"/>
                  </a:lnTo>
                  <a:lnTo>
                    <a:pt x="77" y="73"/>
                  </a:lnTo>
                  <a:lnTo>
                    <a:pt x="64" y="66"/>
                  </a:lnTo>
                  <a:lnTo>
                    <a:pt x="51" y="57"/>
                  </a:lnTo>
                  <a:lnTo>
                    <a:pt x="38" y="49"/>
                  </a:lnTo>
                  <a:lnTo>
                    <a:pt x="26" y="45"/>
                  </a:lnTo>
                  <a:lnTo>
                    <a:pt x="13" y="45"/>
                  </a:lnTo>
                  <a:lnTo>
                    <a:pt x="0" y="55"/>
                  </a:lnTo>
                  <a:lnTo>
                    <a:pt x="0" y="46"/>
                  </a:lnTo>
                  <a:lnTo>
                    <a:pt x="3" y="37"/>
                  </a:lnTo>
                  <a:lnTo>
                    <a:pt x="6" y="30"/>
                  </a:lnTo>
                  <a:lnTo>
                    <a:pt x="12" y="22"/>
                  </a:lnTo>
                  <a:lnTo>
                    <a:pt x="19" y="17"/>
                  </a:lnTo>
                  <a:lnTo>
                    <a:pt x="26" y="10"/>
                  </a:lnTo>
                  <a:lnTo>
                    <a:pt x="33" y="5"/>
                  </a:lnTo>
                  <a:lnTo>
                    <a:pt x="38" y="0"/>
                  </a:lnTo>
                  <a:lnTo>
                    <a:pt x="44" y="2"/>
                  </a:lnTo>
                  <a:lnTo>
                    <a:pt x="51" y="5"/>
                  </a:lnTo>
                  <a:lnTo>
                    <a:pt x="56" y="11"/>
                  </a:lnTo>
                  <a:lnTo>
                    <a:pt x="54" y="19"/>
                  </a:lnTo>
                  <a:close/>
                </a:path>
              </a:pathLst>
            </a:custGeom>
            <a:solidFill>
              <a:srgbClr val="7F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auto">
            <a:xfrm>
              <a:off x="4103" y="2514"/>
              <a:ext cx="40" cy="17"/>
            </a:xfrm>
            <a:custGeom>
              <a:avLst/>
              <a:gdLst>
                <a:gd name="T0" fmla="*/ 81 w 81"/>
                <a:gd name="T1" fmla="*/ 17 h 35"/>
                <a:gd name="T2" fmla="*/ 74 w 81"/>
                <a:gd name="T3" fmla="*/ 25 h 35"/>
                <a:gd name="T4" fmla="*/ 65 w 81"/>
                <a:gd name="T5" fmla="*/ 30 h 35"/>
                <a:gd name="T6" fmla="*/ 53 w 81"/>
                <a:gd name="T7" fmla="*/ 33 h 35"/>
                <a:gd name="T8" fmla="*/ 43 w 81"/>
                <a:gd name="T9" fmla="*/ 35 h 35"/>
                <a:gd name="T10" fmla="*/ 31 w 81"/>
                <a:gd name="T11" fmla="*/ 35 h 35"/>
                <a:gd name="T12" fmla="*/ 20 w 81"/>
                <a:gd name="T13" fmla="*/ 35 h 35"/>
                <a:gd name="T14" fmla="*/ 10 w 81"/>
                <a:gd name="T15" fmla="*/ 34 h 35"/>
                <a:gd name="T16" fmla="*/ 1 w 81"/>
                <a:gd name="T17" fmla="*/ 34 h 35"/>
                <a:gd name="T18" fmla="*/ 0 w 81"/>
                <a:gd name="T19" fmla="*/ 21 h 35"/>
                <a:gd name="T20" fmla="*/ 4 w 81"/>
                <a:gd name="T21" fmla="*/ 14 h 35"/>
                <a:gd name="T22" fmla="*/ 12 w 81"/>
                <a:gd name="T23" fmla="*/ 11 h 35"/>
                <a:gd name="T24" fmla="*/ 21 w 81"/>
                <a:gd name="T25" fmla="*/ 8 h 35"/>
                <a:gd name="T26" fmla="*/ 33 w 81"/>
                <a:gd name="T27" fmla="*/ 8 h 35"/>
                <a:gd name="T28" fmla="*/ 44 w 81"/>
                <a:gd name="T29" fmla="*/ 7 h 35"/>
                <a:gd name="T30" fmla="*/ 54 w 81"/>
                <a:gd name="T31" fmla="*/ 5 h 35"/>
                <a:gd name="T32" fmla="*/ 63 w 81"/>
                <a:gd name="T33" fmla="*/ 0 h 35"/>
                <a:gd name="T34" fmla="*/ 68 w 81"/>
                <a:gd name="T35" fmla="*/ 4 h 35"/>
                <a:gd name="T36" fmla="*/ 75 w 81"/>
                <a:gd name="T37" fmla="*/ 6 h 35"/>
                <a:gd name="T38" fmla="*/ 81 w 81"/>
                <a:gd name="T39" fmla="*/ 10 h 35"/>
                <a:gd name="T40" fmla="*/ 81 w 81"/>
                <a:gd name="T41" fmla="*/ 17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81" h="35">
                  <a:moveTo>
                    <a:pt x="81" y="17"/>
                  </a:moveTo>
                  <a:lnTo>
                    <a:pt x="74" y="25"/>
                  </a:lnTo>
                  <a:lnTo>
                    <a:pt x="65" y="30"/>
                  </a:lnTo>
                  <a:lnTo>
                    <a:pt x="53" y="33"/>
                  </a:lnTo>
                  <a:lnTo>
                    <a:pt x="43" y="35"/>
                  </a:lnTo>
                  <a:lnTo>
                    <a:pt x="31" y="35"/>
                  </a:lnTo>
                  <a:lnTo>
                    <a:pt x="20" y="35"/>
                  </a:lnTo>
                  <a:lnTo>
                    <a:pt x="10" y="34"/>
                  </a:lnTo>
                  <a:lnTo>
                    <a:pt x="1" y="34"/>
                  </a:lnTo>
                  <a:lnTo>
                    <a:pt x="0" y="21"/>
                  </a:lnTo>
                  <a:lnTo>
                    <a:pt x="4" y="14"/>
                  </a:lnTo>
                  <a:lnTo>
                    <a:pt x="12" y="11"/>
                  </a:lnTo>
                  <a:lnTo>
                    <a:pt x="21" y="8"/>
                  </a:lnTo>
                  <a:lnTo>
                    <a:pt x="33" y="8"/>
                  </a:lnTo>
                  <a:lnTo>
                    <a:pt x="44" y="7"/>
                  </a:lnTo>
                  <a:lnTo>
                    <a:pt x="54" y="5"/>
                  </a:lnTo>
                  <a:lnTo>
                    <a:pt x="63" y="0"/>
                  </a:lnTo>
                  <a:lnTo>
                    <a:pt x="68" y="4"/>
                  </a:lnTo>
                  <a:lnTo>
                    <a:pt x="75" y="6"/>
                  </a:lnTo>
                  <a:lnTo>
                    <a:pt x="81" y="10"/>
                  </a:lnTo>
                  <a:lnTo>
                    <a:pt x="81" y="17"/>
                  </a:lnTo>
                  <a:close/>
                </a:path>
              </a:pathLst>
            </a:custGeom>
            <a:solidFill>
              <a:srgbClr val="7F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auto">
            <a:xfrm>
              <a:off x="4253" y="2561"/>
              <a:ext cx="66" cy="13"/>
            </a:xfrm>
            <a:custGeom>
              <a:avLst/>
              <a:gdLst>
                <a:gd name="T0" fmla="*/ 130 w 130"/>
                <a:gd name="T1" fmla="*/ 5 h 25"/>
                <a:gd name="T2" fmla="*/ 114 w 130"/>
                <a:gd name="T3" fmla="*/ 8 h 25"/>
                <a:gd name="T4" fmla="*/ 99 w 130"/>
                <a:gd name="T5" fmla="*/ 12 h 25"/>
                <a:gd name="T6" fmla="*/ 84 w 130"/>
                <a:gd name="T7" fmla="*/ 14 h 25"/>
                <a:gd name="T8" fmla="*/ 69 w 130"/>
                <a:gd name="T9" fmla="*/ 15 h 25"/>
                <a:gd name="T10" fmla="*/ 53 w 130"/>
                <a:gd name="T11" fmla="*/ 16 h 25"/>
                <a:gd name="T12" fmla="*/ 37 w 130"/>
                <a:gd name="T13" fmla="*/ 18 h 25"/>
                <a:gd name="T14" fmla="*/ 20 w 130"/>
                <a:gd name="T15" fmla="*/ 22 h 25"/>
                <a:gd name="T16" fmla="*/ 0 w 130"/>
                <a:gd name="T17" fmla="*/ 25 h 25"/>
                <a:gd name="T18" fmla="*/ 15 w 130"/>
                <a:gd name="T19" fmla="*/ 20 h 25"/>
                <a:gd name="T20" fmla="*/ 31 w 130"/>
                <a:gd name="T21" fmla="*/ 14 h 25"/>
                <a:gd name="T22" fmla="*/ 47 w 130"/>
                <a:gd name="T23" fmla="*/ 8 h 25"/>
                <a:gd name="T24" fmla="*/ 64 w 130"/>
                <a:gd name="T25" fmla="*/ 5 h 25"/>
                <a:gd name="T26" fmla="*/ 82 w 130"/>
                <a:gd name="T27" fmla="*/ 1 h 25"/>
                <a:gd name="T28" fmla="*/ 98 w 130"/>
                <a:gd name="T29" fmla="*/ 0 h 25"/>
                <a:gd name="T30" fmla="*/ 114 w 130"/>
                <a:gd name="T31" fmla="*/ 1 h 25"/>
                <a:gd name="T32" fmla="*/ 130 w 130"/>
                <a:gd name="T33" fmla="*/ 5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30" h="25">
                  <a:moveTo>
                    <a:pt x="130" y="5"/>
                  </a:moveTo>
                  <a:lnTo>
                    <a:pt x="114" y="8"/>
                  </a:lnTo>
                  <a:lnTo>
                    <a:pt x="99" y="12"/>
                  </a:lnTo>
                  <a:lnTo>
                    <a:pt x="84" y="14"/>
                  </a:lnTo>
                  <a:lnTo>
                    <a:pt x="69" y="15"/>
                  </a:lnTo>
                  <a:lnTo>
                    <a:pt x="53" y="16"/>
                  </a:lnTo>
                  <a:lnTo>
                    <a:pt x="37" y="18"/>
                  </a:lnTo>
                  <a:lnTo>
                    <a:pt x="20" y="22"/>
                  </a:lnTo>
                  <a:lnTo>
                    <a:pt x="0" y="25"/>
                  </a:lnTo>
                  <a:lnTo>
                    <a:pt x="15" y="20"/>
                  </a:lnTo>
                  <a:lnTo>
                    <a:pt x="31" y="14"/>
                  </a:lnTo>
                  <a:lnTo>
                    <a:pt x="47" y="8"/>
                  </a:lnTo>
                  <a:lnTo>
                    <a:pt x="64" y="5"/>
                  </a:lnTo>
                  <a:lnTo>
                    <a:pt x="82" y="1"/>
                  </a:lnTo>
                  <a:lnTo>
                    <a:pt x="98" y="0"/>
                  </a:lnTo>
                  <a:lnTo>
                    <a:pt x="114" y="1"/>
                  </a:lnTo>
                  <a:lnTo>
                    <a:pt x="130" y="5"/>
                  </a:lnTo>
                  <a:close/>
                </a:path>
              </a:pathLst>
            </a:custGeom>
            <a:solidFill>
              <a:srgbClr val="7F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auto">
            <a:xfrm>
              <a:off x="4260" y="2579"/>
              <a:ext cx="53" cy="12"/>
            </a:xfrm>
            <a:custGeom>
              <a:avLst/>
              <a:gdLst>
                <a:gd name="T0" fmla="*/ 107 w 107"/>
                <a:gd name="T1" fmla="*/ 7 h 23"/>
                <a:gd name="T2" fmla="*/ 0 w 107"/>
                <a:gd name="T3" fmla="*/ 23 h 23"/>
                <a:gd name="T4" fmla="*/ 11 w 107"/>
                <a:gd name="T5" fmla="*/ 18 h 23"/>
                <a:gd name="T6" fmla="*/ 25 w 107"/>
                <a:gd name="T7" fmla="*/ 14 h 23"/>
                <a:gd name="T8" fmla="*/ 38 w 107"/>
                <a:gd name="T9" fmla="*/ 9 h 23"/>
                <a:gd name="T10" fmla="*/ 51 w 107"/>
                <a:gd name="T11" fmla="*/ 5 h 23"/>
                <a:gd name="T12" fmla="*/ 65 w 107"/>
                <a:gd name="T13" fmla="*/ 3 h 23"/>
                <a:gd name="T14" fmla="*/ 79 w 107"/>
                <a:gd name="T15" fmla="*/ 1 h 23"/>
                <a:gd name="T16" fmla="*/ 93 w 107"/>
                <a:gd name="T17" fmla="*/ 0 h 23"/>
                <a:gd name="T18" fmla="*/ 107 w 107"/>
                <a:gd name="T19" fmla="*/ 0 h 23"/>
                <a:gd name="T20" fmla="*/ 107 w 107"/>
                <a:gd name="T21" fmla="*/ 7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7" h="23">
                  <a:moveTo>
                    <a:pt x="107" y="7"/>
                  </a:moveTo>
                  <a:lnTo>
                    <a:pt x="0" y="23"/>
                  </a:lnTo>
                  <a:lnTo>
                    <a:pt x="11" y="18"/>
                  </a:lnTo>
                  <a:lnTo>
                    <a:pt x="25" y="14"/>
                  </a:lnTo>
                  <a:lnTo>
                    <a:pt x="38" y="9"/>
                  </a:lnTo>
                  <a:lnTo>
                    <a:pt x="51" y="5"/>
                  </a:lnTo>
                  <a:lnTo>
                    <a:pt x="65" y="3"/>
                  </a:lnTo>
                  <a:lnTo>
                    <a:pt x="79" y="1"/>
                  </a:lnTo>
                  <a:lnTo>
                    <a:pt x="93" y="0"/>
                  </a:lnTo>
                  <a:lnTo>
                    <a:pt x="107" y="0"/>
                  </a:lnTo>
                  <a:lnTo>
                    <a:pt x="107" y="7"/>
                  </a:lnTo>
                  <a:close/>
                </a:path>
              </a:pathLst>
            </a:custGeom>
            <a:solidFill>
              <a:srgbClr val="7F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auto">
            <a:xfrm>
              <a:off x="4266" y="2591"/>
              <a:ext cx="47" cy="15"/>
            </a:xfrm>
            <a:custGeom>
              <a:avLst/>
              <a:gdLst>
                <a:gd name="T0" fmla="*/ 95 w 95"/>
                <a:gd name="T1" fmla="*/ 0 h 30"/>
                <a:gd name="T2" fmla="*/ 88 w 95"/>
                <a:gd name="T3" fmla="*/ 8 h 30"/>
                <a:gd name="T4" fmla="*/ 79 w 95"/>
                <a:gd name="T5" fmla="*/ 14 h 30"/>
                <a:gd name="T6" fmla="*/ 67 w 95"/>
                <a:gd name="T7" fmla="*/ 16 h 30"/>
                <a:gd name="T8" fmla="*/ 54 w 95"/>
                <a:gd name="T9" fmla="*/ 18 h 30"/>
                <a:gd name="T10" fmla="*/ 41 w 95"/>
                <a:gd name="T11" fmla="*/ 20 h 30"/>
                <a:gd name="T12" fmla="*/ 28 w 95"/>
                <a:gd name="T13" fmla="*/ 23 h 30"/>
                <a:gd name="T14" fmla="*/ 15 w 95"/>
                <a:gd name="T15" fmla="*/ 25 h 30"/>
                <a:gd name="T16" fmla="*/ 5 w 95"/>
                <a:gd name="T17" fmla="*/ 30 h 30"/>
                <a:gd name="T18" fmla="*/ 0 w 95"/>
                <a:gd name="T19" fmla="*/ 25 h 30"/>
                <a:gd name="T20" fmla="*/ 11 w 95"/>
                <a:gd name="T21" fmla="*/ 23 h 30"/>
                <a:gd name="T22" fmla="*/ 22 w 95"/>
                <a:gd name="T23" fmla="*/ 19 h 30"/>
                <a:gd name="T24" fmla="*/ 34 w 95"/>
                <a:gd name="T25" fmla="*/ 15 h 30"/>
                <a:gd name="T26" fmla="*/ 45 w 95"/>
                <a:gd name="T27" fmla="*/ 10 h 30"/>
                <a:gd name="T28" fmla="*/ 57 w 95"/>
                <a:gd name="T29" fmla="*/ 5 h 30"/>
                <a:gd name="T30" fmla="*/ 69 w 95"/>
                <a:gd name="T31" fmla="*/ 2 h 30"/>
                <a:gd name="T32" fmla="*/ 82 w 95"/>
                <a:gd name="T33" fmla="*/ 0 h 30"/>
                <a:gd name="T34" fmla="*/ 95 w 95"/>
                <a:gd name="T3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5" h="30">
                  <a:moveTo>
                    <a:pt x="95" y="0"/>
                  </a:moveTo>
                  <a:lnTo>
                    <a:pt x="88" y="8"/>
                  </a:lnTo>
                  <a:lnTo>
                    <a:pt x="79" y="14"/>
                  </a:lnTo>
                  <a:lnTo>
                    <a:pt x="67" y="16"/>
                  </a:lnTo>
                  <a:lnTo>
                    <a:pt x="54" y="18"/>
                  </a:lnTo>
                  <a:lnTo>
                    <a:pt x="41" y="20"/>
                  </a:lnTo>
                  <a:lnTo>
                    <a:pt x="28" y="23"/>
                  </a:lnTo>
                  <a:lnTo>
                    <a:pt x="15" y="25"/>
                  </a:lnTo>
                  <a:lnTo>
                    <a:pt x="5" y="30"/>
                  </a:lnTo>
                  <a:lnTo>
                    <a:pt x="0" y="25"/>
                  </a:lnTo>
                  <a:lnTo>
                    <a:pt x="11" y="23"/>
                  </a:lnTo>
                  <a:lnTo>
                    <a:pt x="22" y="19"/>
                  </a:lnTo>
                  <a:lnTo>
                    <a:pt x="34" y="15"/>
                  </a:lnTo>
                  <a:lnTo>
                    <a:pt x="45" y="10"/>
                  </a:lnTo>
                  <a:lnTo>
                    <a:pt x="57" y="5"/>
                  </a:lnTo>
                  <a:lnTo>
                    <a:pt x="69" y="2"/>
                  </a:lnTo>
                  <a:lnTo>
                    <a:pt x="82" y="0"/>
                  </a:lnTo>
                  <a:lnTo>
                    <a:pt x="95" y="0"/>
                  </a:lnTo>
                  <a:close/>
                </a:path>
              </a:pathLst>
            </a:custGeom>
            <a:solidFill>
              <a:srgbClr val="7F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auto">
            <a:xfrm>
              <a:off x="4323" y="2629"/>
              <a:ext cx="15" cy="46"/>
            </a:xfrm>
            <a:custGeom>
              <a:avLst/>
              <a:gdLst>
                <a:gd name="T0" fmla="*/ 11 w 31"/>
                <a:gd name="T1" fmla="*/ 0 h 92"/>
                <a:gd name="T2" fmla="*/ 8 w 31"/>
                <a:gd name="T3" fmla="*/ 29 h 92"/>
                <a:gd name="T4" fmla="*/ 13 w 31"/>
                <a:gd name="T5" fmla="*/ 49 h 92"/>
                <a:gd name="T6" fmla="*/ 21 w 31"/>
                <a:gd name="T7" fmla="*/ 69 h 92"/>
                <a:gd name="T8" fmla="*/ 31 w 31"/>
                <a:gd name="T9" fmla="*/ 92 h 92"/>
                <a:gd name="T10" fmla="*/ 20 w 31"/>
                <a:gd name="T11" fmla="*/ 90 h 92"/>
                <a:gd name="T12" fmla="*/ 14 w 31"/>
                <a:gd name="T13" fmla="*/ 83 h 92"/>
                <a:gd name="T14" fmla="*/ 9 w 31"/>
                <a:gd name="T15" fmla="*/ 72 h 92"/>
                <a:gd name="T16" fmla="*/ 2 w 31"/>
                <a:gd name="T17" fmla="*/ 64 h 92"/>
                <a:gd name="T18" fmla="*/ 11 w 31"/>
                <a:gd name="T19" fmla="*/ 60 h 92"/>
                <a:gd name="T20" fmla="*/ 4 w 31"/>
                <a:gd name="T21" fmla="*/ 42 h 92"/>
                <a:gd name="T22" fmla="*/ 0 w 31"/>
                <a:gd name="T23" fmla="*/ 23 h 92"/>
                <a:gd name="T24" fmla="*/ 1 w 31"/>
                <a:gd name="T25" fmla="*/ 7 h 92"/>
                <a:gd name="T26" fmla="*/ 11 w 31"/>
                <a:gd name="T27" fmla="*/ 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1" h="92">
                  <a:moveTo>
                    <a:pt x="11" y="0"/>
                  </a:moveTo>
                  <a:lnTo>
                    <a:pt x="8" y="29"/>
                  </a:lnTo>
                  <a:lnTo>
                    <a:pt x="13" y="49"/>
                  </a:lnTo>
                  <a:lnTo>
                    <a:pt x="21" y="69"/>
                  </a:lnTo>
                  <a:lnTo>
                    <a:pt x="31" y="92"/>
                  </a:lnTo>
                  <a:lnTo>
                    <a:pt x="20" y="90"/>
                  </a:lnTo>
                  <a:lnTo>
                    <a:pt x="14" y="83"/>
                  </a:lnTo>
                  <a:lnTo>
                    <a:pt x="9" y="72"/>
                  </a:lnTo>
                  <a:lnTo>
                    <a:pt x="2" y="64"/>
                  </a:lnTo>
                  <a:lnTo>
                    <a:pt x="11" y="60"/>
                  </a:lnTo>
                  <a:lnTo>
                    <a:pt x="4" y="42"/>
                  </a:lnTo>
                  <a:lnTo>
                    <a:pt x="0" y="23"/>
                  </a:lnTo>
                  <a:lnTo>
                    <a:pt x="1" y="7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7F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auto">
            <a:xfrm>
              <a:off x="3882" y="2306"/>
              <a:ext cx="981" cy="1147"/>
            </a:xfrm>
            <a:custGeom>
              <a:avLst/>
              <a:gdLst>
                <a:gd name="T0" fmla="*/ 1897 w 1963"/>
                <a:gd name="T1" fmla="*/ 606 h 2293"/>
                <a:gd name="T2" fmla="*/ 1807 w 1963"/>
                <a:gd name="T3" fmla="*/ 583 h 2293"/>
                <a:gd name="T4" fmla="*/ 1706 w 1963"/>
                <a:gd name="T5" fmla="*/ 217 h 2293"/>
                <a:gd name="T6" fmla="*/ 1630 w 1963"/>
                <a:gd name="T7" fmla="*/ 100 h 2293"/>
                <a:gd name="T8" fmla="*/ 1273 w 1963"/>
                <a:gd name="T9" fmla="*/ 487 h 2293"/>
                <a:gd name="T10" fmla="*/ 1123 w 1963"/>
                <a:gd name="T11" fmla="*/ 653 h 2293"/>
                <a:gd name="T12" fmla="*/ 950 w 1963"/>
                <a:gd name="T13" fmla="*/ 986 h 2293"/>
                <a:gd name="T14" fmla="*/ 1155 w 1963"/>
                <a:gd name="T15" fmla="*/ 1092 h 2293"/>
                <a:gd name="T16" fmla="*/ 1215 w 1963"/>
                <a:gd name="T17" fmla="*/ 676 h 2293"/>
                <a:gd name="T18" fmla="*/ 1537 w 1963"/>
                <a:gd name="T19" fmla="*/ 365 h 2293"/>
                <a:gd name="T20" fmla="*/ 1630 w 1963"/>
                <a:gd name="T21" fmla="*/ 407 h 2293"/>
                <a:gd name="T22" fmla="*/ 1406 w 1963"/>
                <a:gd name="T23" fmla="*/ 765 h 2293"/>
                <a:gd name="T24" fmla="*/ 1452 w 1963"/>
                <a:gd name="T25" fmla="*/ 834 h 2293"/>
                <a:gd name="T26" fmla="*/ 1504 w 1963"/>
                <a:gd name="T27" fmla="*/ 697 h 2293"/>
                <a:gd name="T28" fmla="*/ 1548 w 1963"/>
                <a:gd name="T29" fmla="*/ 606 h 2293"/>
                <a:gd name="T30" fmla="*/ 1619 w 1963"/>
                <a:gd name="T31" fmla="*/ 758 h 2293"/>
                <a:gd name="T32" fmla="*/ 1502 w 1963"/>
                <a:gd name="T33" fmla="*/ 1186 h 2293"/>
                <a:gd name="T34" fmla="*/ 1421 w 1963"/>
                <a:gd name="T35" fmla="*/ 1231 h 2293"/>
                <a:gd name="T36" fmla="*/ 1336 w 1963"/>
                <a:gd name="T37" fmla="*/ 983 h 2293"/>
                <a:gd name="T38" fmla="*/ 1236 w 1963"/>
                <a:gd name="T39" fmla="*/ 1116 h 2293"/>
                <a:gd name="T40" fmla="*/ 1206 w 1963"/>
                <a:gd name="T41" fmla="*/ 1114 h 2293"/>
                <a:gd name="T42" fmla="*/ 699 w 1963"/>
                <a:gd name="T43" fmla="*/ 1340 h 2293"/>
                <a:gd name="T44" fmla="*/ 514 w 1963"/>
                <a:gd name="T45" fmla="*/ 1731 h 2293"/>
                <a:gd name="T46" fmla="*/ 593 w 1963"/>
                <a:gd name="T47" fmla="*/ 1052 h 2293"/>
                <a:gd name="T48" fmla="*/ 518 w 1963"/>
                <a:gd name="T49" fmla="*/ 1080 h 2293"/>
                <a:gd name="T50" fmla="*/ 700 w 1963"/>
                <a:gd name="T51" fmla="*/ 703 h 2293"/>
                <a:gd name="T52" fmla="*/ 695 w 1963"/>
                <a:gd name="T53" fmla="*/ 1194 h 2293"/>
                <a:gd name="T54" fmla="*/ 968 w 1963"/>
                <a:gd name="T55" fmla="*/ 783 h 2293"/>
                <a:gd name="T56" fmla="*/ 956 w 1963"/>
                <a:gd name="T57" fmla="*/ 412 h 2293"/>
                <a:gd name="T58" fmla="*/ 1041 w 1963"/>
                <a:gd name="T59" fmla="*/ 522 h 2293"/>
                <a:gd name="T60" fmla="*/ 881 w 1963"/>
                <a:gd name="T61" fmla="*/ 776 h 2293"/>
                <a:gd name="T62" fmla="*/ 544 w 1963"/>
                <a:gd name="T63" fmla="*/ 675 h 2293"/>
                <a:gd name="T64" fmla="*/ 778 w 1963"/>
                <a:gd name="T65" fmla="*/ 487 h 2293"/>
                <a:gd name="T66" fmla="*/ 897 w 1963"/>
                <a:gd name="T67" fmla="*/ 378 h 2293"/>
                <a:gd name="T68" fmla="*/ 983 w 1963"/>
                <a:gd name="T69" fmla="*/ 298 h 2293"/>
                <a:gd name="T70" fmla="*/ 951 w 1963"/>
                <a:gd name="T71" fmla="*/ 346 h 2293"/>
                <a:gd name="T72" fmla="*/ 1075 w 1963"/>
                <a:gd name="T73" fmla="*/ 261 h 2293"/>
                <a:gd name="T74" fmla="*/ 872 w 1963"/>
                <a:gd name="T75" fmla="*/ 133 h 2293"/>
                <a:gd name="T76" fmla="*/ 681 w 1963"/>
                <a:gd name="T77" fmla="*/ 349 h 2293"/>
                <a:gd name="T78" fmla="*/ 620 w 1963"/>
                <a:gd name="T79" fmla="*/ 473 h 2293"/>
                <a:gd name="T80" fmla="*/ 297 w 1963"/>
                <a:gd name="T81" fmla="*/ 498 h 2293"/>
                <a:gd name="T82" fmla="*/ 227 w 1963"/>
                <a:gd name="T83" fmla="*/ 372 h 2293"/>
                <a:gd name="T84" fmla="*/ 230 w 1963"/>
                <a:gd name="T85" fmla="*/ 177 h 2293"/>
                <a:gd name="T86" fmla="*/ 278 w 1963"/>
                <a:gd name="T87" fmla="*/ 83 h 2293"/>
                <a:gd name="T88" fmla="*/ 564 w 1963"/>
                <a:gd name="T89" fmla="*/ 107 h 2293"/>
                <a:gd name="T90" fmla="*/ 229 w 1963"/>
                <a:gd name="T91" fmla="*/ 32 h 2293"/>
                <a:gd name="T92" fmla="*/ 157 w 1963"/>
                <a:gd name="T93" fmla="*/ 379 h 2293"/>
                <a:gd name="T94" fmla="*/ 54 w 1963"/>
                <a:gd name="T95" fmla="*/ 738 h 2293"/>
                <a:gd name="T96" fmla="*/ 127 w 1963"/>
                <a:gd name="T97" fmla="*/ 1316 h 2293"/>
                <a:gd name="T98" fmla="*/ 174 w 1963"/>
                <a:gd name="T99" fmla="*/ 1736 h 2293"/>
                <a:gd name="T100" fmla="*/ 218 w 1963"/>
                <a:gd name="T101" fmla="*/ 2234 h 2293"/>
                <a:gd name="T102" fmla="*/ 240 w 1963"/>
                <a:gd name="T103" fmla="*/ 2152 h 2293"/>
                <a:gd name="T104" fmla="*/ 411 w 1963"/>
                <a:gd name="T105" fmla="*/ 1769 h 2293"/>
                <a:gd name="T106" fmla="*/ 672 w 1963"/>
                <a:gd name="T107" fmla="*/ 2171 h 2293"/>
                <a:gd name="T108" fmla="*/ 1197 w 1963"/>
                <a:gd name="T109" fmla="*/ 2275 h 2293"/>
                <a:gd name="T110" fmla="*/ 1812 w 1963"/>
                <a:gd name="T111" fmla="*/ 2184 h 2293"/>
                <a:gd name="T112" fmla="*/ 1146 w 1963"/>
                <a:gd name="T113" fmla="*/ 1715 h 2293"/>
                <a:gd name="T114" fmla="*/ 1188 w 1963"/>
                <a:gd name="T115" fmla="*/ 1323 h 2293"/>
                <a:gd name="T116" fmla="*/ 1894 w 1963"/>
                <a:gd name="T117" fmla="*/ 1247 h 2293"/>
                <a:gd name="T118" fmla="*/ 1813 w 1963"/>
                <a:gd name="T119" fmla="*/ 1129 h 2293"/>
                <a:gd name="T120" fmla="*/ 1763 w 1963"/>
                <a:gd name="T121" fmla="*/ 685 h 2293"/>
                <a:gd name="T122" fmla="*/ 1851 w 1963"/>
                <a:gd name="T123" fmla="*/ 751 h 2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963" h="2293">
                  <a:moveTo>
                    <a:pt x="1851" y="717"/>
                  </a:moveTo>
                  <a:lnTo>
                    <a:pt x="1845" y="701"/>
                  </a:lnTo>
                  <a:lnTo>
                    <a:pt x="1847" y="685"/>
                  </a:lnTo>
                  <a:lnTo>
                    <a:pt x="1853" y="669"/>
                  </a:lnTo>
                  <a:lnTo>
                    <a:pt x="1858" y="653"/>
                  </a:lnTo>
                  <a:lnTo>
                    <a:pt x="1866" y="663"/>
                  </a:lnTo>
                  <a:lnTo>
                    <a:pt x="1868" y="678"/>
                  </a:lnTo>
                  <a:lnTo>
                    <a:pt x="1866" y="694"/>
                  </a:lnTo>
                  <a:lnTo>
                    <a:pt x="1864" y="709"/>
                  </a:lnTo>
                  <a:lnTo>
                    <a:pt x="1861" y="713"/>
                  </a:lnTo>
                  <a:lnTo>
                    <a:pt x="1858" y="716"/>
                  </a:lnTo>
                  <a:lnTo>
                    <a:pt x="1854" y="717"/>
                  </a:lnTo>
                  <a:lnTo>
                    <a:pt x="1851" y="717"/>
                  </a:lnTo>
                  <a:lnTo>
                    <a:pt x="1851" y="751"/>
                  </a:lnTo>
                  <a:lnTo>
                    <a:pt x="1864" y="751"/>
                  </a:lnTo>
                  <a:lnTo>
                    <a:pt x="1872" y="744"/>
                  </a:lnTo>
                  <a:lnTo>
                    <a:pt x="1877" y="735"/>
                  </a:lnTo>
                  <a:lnTo>
                    <a:pt x="1881" y="724"/>
                  </a:lnTo>
                  <a:lnTo>
                    <a:pt x="1889" y="710"/>
                  </a:lnTo>
                  <a:lnTo>
                    <a:pt x="1892" y="695"/>
                  </a:lnTo>
                  <a:lnTo>
                    <a:pt x="1892" y="679"/>
                  </a:lnTo>
                  <a:lnTo>
                    <a:pt x="1890" y="663"/>
                  </a:lnTo>
                  <a:lnTo>
                    <a:pt x="1887" y="648"/>
                  </a:lnTo>
                  <a:lnTo>
                    <a:pt x="1884" y="633"/>
                  </a:lnTo>
                  <a:lnTo>
                    <a:pt x="1884" y="619"/>
                  </a:lnTo>
                  <a:lnTo>
                    <a:pt x="1889" y="607"/>
                  </a:lnTo>
                  <a:lnTo>
                    <a:pt x="1897" y="606"/>
                  </a:lnTo>
                  <a:lnTo>
                    <a:pt x="1904" y="606"/>
                  </a:lnTo>
                  <a:lnTo>
                    <a:pt x="1911" y="606"/>
                  </a:lnTo>
                  <a:lnTo>
                    <a:pt x="1920" y="609"/>
                  </a:lnTo>
                  <a:lnTo>
                    <a:pt x="1929" y="624"/>
                  </a:lnTo>
                  <a:lnTo>
                    <a:pt x="1935" y="639"/>
                  </a:lnTo>
                  <a:lnTo>
                    <a:pt x="1937" y="654"/>
                  </a:lnTo>
                  <a:lnTo>
                    <a:pt x="1937" y="668"/>
                  </a:lnTo>
                  <a:lnTo>
                    <a:pt x="1925" y="724"/>
                  </a:lnTo>
                  <a:lnTo>
                    <a:pt x="1937" y="729"/>
                  </a:lnTo>
                  <a:lnTo>
                    <a:pt x="1949" y="720"/>
                  </a:lnTo>
                  <a:lnTo>
                    <a:pt x="1957" y="701"/>
                  </a:lnTo>
                  <a:lnTo>
                    <a:pt x="1963" y="677"/>
                  </a:lnTo>
                  <a:lnTo>
                    <a:pt x="1963" y="651"/>
                  </a:lnTo>
                  <a:lnTo>
                    <a:pt x="1958" y="624"/>
                  </a:lnTo>
                  <a:lnTo>
                    <a:pt x="1948" y="601"/>
                  </a:lnTo>
                  <a:lnTo>
                    <a:pt x="1929" y="586"/>
                  </a:lnTo>
                  <a:lnTo>
                    <a:pt x="1920" y="581"/>
                  </a:lnTo>
                  <a:lnTo>
                    <a:pt x="1911" y="580"/>
                  </a:lnTo>
                  <a:lnTo>
                    <a:pt x="1904" y="580"/>
                  </a:lnTo>
                  <a:lnTo>
                    <a:pt x="1896" y="584"/>
                  </a:lnTo>
                  <a:lnTo>
                    <a:pt x="1889" y="587"/>
                  </a:lnTo>
                  <a:lnTo>
                    <a:pt x="1880" y="592"/>
                  </a:lnTo>
                  <a:lnTo>
                    <a:pt x="1871" y="595"/>
                  </a:lnTo>
                  <a:lnTo>
                    <a:pt x="1860" y="599"/>
                  </a:lnTo>
                  <a:lnTo>
                    <a:pt x="1843" y="585"/>
                  </a:lnTo>
                  <a:lnTo>
                    <a:pt x="1826" y="580"/>
                  </a:lnTo>
                  <a:lnTo>
                    <a:pt x="1807" y="583"/>
                  </a:lnTo>
                  <a:lnTo>
                    <a:pt x="1790" y="587"/>
                  </a:lnTo>
                  <a:lnTo>
                    <a:pt x="1773" y="593"/>
                  </a:lnTo>
                  <a:lnTo>
                    <a:pt x="1755" y="596"/>
                  </a:lnTo>
                  <a:lnTo>
                    <a:pt x="1738" y="593"/>
                  </a:lnTo>
                  <a:lnTo>
                    <a:pt x="1722" y="581"/>
                  </a:lnTo>
                  <a:lnTo>
                    <a:pt x="1722" y="546"/>
                  </a:lnTo>
                  <a:lnTo>
                    <a:pt x="1722" y="511"/>
                  </a:lnTo>
                  <a:lnTo>
                    <a:pt x="1723" y="478"/>
                  </a:lnTo>
                  <a:lnTo>
                    <a:pt x="1722" y="445"/>
                  </a:lnTo>
                  <a:lnTo>
                    <a:pt x="1717" y="425"/>
                  </a:lnTo>
                  <a:lnTo>
                    <a:pt x="1718" y="410"/>
                  </a:lnTo>
                  <a:lnTo>
                    <a:pt x="1724" y="399"/>
                  </a:lnTo>
                  <a:lnTo>
                    <a:pt x="1733" y="390"/>
                  </a:lnTo>
                  <a:lnTo>
                    <a:pt x="1744" y="383"/>
                  </a:lnTo>
                  <a:lnTo>
                    <a:pt x="1754" y="374"/>
                  </a:lnTo>
                  <a:lnTo>
                    <a:pt x="1761" y="361"/>
                  </a:lnTo>
                  <a:lnTo>
                    <a:pt x="1766" y="345"/>
                  </a:lnTo>
                  <a:lnTo>
                    <a:pt x="1760" y="340"/>
                  </a:lnTo>
                  <a:lnTo>
                    <a:pt x="1754" y="335"/>
                  </a:lnTo>
                  <a:lnTo>
                    <a:pt x="1746" y="331"/>
                  </a:lnTo>
                  <a:lnTo>
                    <a:pt x="1739" y="329"/>
                  </a:lnTo>
                  <a:lnTo>
                    <a:pt x="1731" y="327"/>
                  </a:lnTo>
                  <a:lnTo>
                    <a:pt x="1723" y="325"/>
                  </a:lnTo>
                  <a:lnTo>
                    <a:pt x="1716" y="322"/>
                  </a:lnTo>
                  <a:lnTo>
                    <a:pt x="1709" y="320"/>
                  </a:lnTo>
                  <a:lnTo>
                    <a:pt x="1704" y="269"/>
                  </a:lnTo>
                  <a:lnTo>
                    <a:pt x="1706" y="217"/>
                  </a:lnTo>
                  <a:lnTo>
                    <a:pt x="1712" y="163"/>
                  </a:lnTo>
                  <a:lnTo>
                    <a:pt x="1712" y="108"/>
                  </a:lnTo>
                  <a:lnTo>
                    <a:pt x="1717" y="102"/>
                  </a:lnTo>
                  <a:lnTo>
                    <a:pt x="1720" y="95"/>
                  </a:lnTo>
                  <a:lnTo>
                    <a:pt x="1718" y="88"/>
                  </a:lnTo>
                  <a:lnTo>
                    <a:pt x="1716" y="82"/>
                  </a:lnTo>
                  <a:lnTo>
                    <a:pt x="1713" y="76"/>
                  </a:lnTo>
                  <a:lnTo>
                    <a:pt x="1707" y="71"/>
                  </a:lnTo>
                  <a:lnTo>
                    <a:pt x="1701" y="67"/>
                  </a:lnTo>
                  <a:lnTo>
                    <a:pt x="1694" y="64"/>
                  </a:lnTo>
                  <a:lnTo>
                    <a:pt x="1687" y="58"/>
                  </a:lnTo>
                  <a:lnTo>
                    <a:pt x="1684" y="50"/>
                  </a:lnTo>
                  <a:lnTo>
                    <a:pt x="1682" y="40"/>
                  </a:lnTo>
                  <a:lnTo>
                    <a:pt x="1684" y="31"/>
                  </a:lnTo>
                  <a:lnTo>
                    <a:pt x="1683" y="25"/>
                  </a:lnTo>
                  <a:lnTo>
                    <a:pt x="1680" y="19"/>
                  </a:lnTo>
                  <a:lnTo>
                    <a:pt x="1677" y="14"/>
                  </a:lnTo>
                  <a:lnTo>
                    <a:pt x="1674" y="8"/>
                  </a:lnTo>
                  <a:lnTo>
                    <a:pt x="1668" y="3"/>
                  </a:lnTo>
                  <a:lnTo>
                    <a:pt x="1662" y="1"/>
                  </a:lnTo>
                  <a:lnTo>
                    <a:pt x="1655" y="0"/>
                  </a:lnTo>
                  <a:lnTo>
                    <a:pt x="1648" y="2"/>
                  </a:lnTo>
                  <a:lnTo>
                    <a:pt x="1644" y="22"/>
                  </a:lnTo>
                  <a:lnTo>
                    <a:pt x="1647" y="41"/>
                  </a:lnTo>
                  <a:lnTo>
                    <a:pt x="1652" y="57"/>
                  </a:lnTo>
                  <a:lnTo>
                    <a:pt x="1653" y="64"/>
                  </a:lnTo>
                  <a:lnTo>
                    <a:pt x="1630" y="100"/>
                  </a:lnTo>
                  <a:lnTo>
                    <a:pt x="1632" y="120"/>
                  </a:lnTo>
                  <a:lnTo>
                    <a:pt x="1630" y="137"/>
                  </a:lnTo>
                  <a:lnTo>
                    <a:pt x="1622" y="152"/>
                  </a:lnTo>
                  <a:lnTo>
                    <a:pt x="1611" y="166"/>
                  </a:lnTo>
                  <a:lnTo>
                    <a:pt x="1598" y="178"/>
                  </a:lnTo>
                  <a:lnTo>
                    <a:pt x="1584" y="190"/>
                  </a:lnTo>
                  <a:lnTo>
                    <a:pt x="1570" y="202"/>
                  </a:lnTo>
                  <a:lnTo>
                    <a:pt x="1558" y="215"/>
                  </a:lnTo>
                  <a:lnTo>
                    <a:pt x="1550" y="213"/>
                  </a:lnTo>
                  <a:lnTo>
                    <a:pt x="1542" y="211"/>
                  </a:lnTo>
                  <a:lnTo>
                    <a:pt x="1533" y="209"/>
                  </a:lnTo>
                  <a:lnTo>
                    <a:pt x="1525" y="215"/>
                  </a:lnTo>
                  <a:lnTo>
                    <a:pt x="1524" y="235"/>
                  </a:lnTo>
                  <a:lnTo>
                    <a:pt x="1517" y="249"/>
                  </a:lnTo>
                  <a:lnTo>
                    <a:pt x="1507" y="258"/>
                  </a:lnTo>
                  <a:lnTo>
                    <a:pt x="1493" y="265"/>
                  </a:lnTo>
                  <a:lnTo>
                    <a:pt x="1477" y="270"/>
                  </a:lnTo>
                  <a:lnTo>
                    <a:pt x="1462" y="278"/>
                  </a:lnTo>
                  <a:lnTo>
                    <a:pt x="1447" y="288"/>
                  </a:lnTo>
                  <a:lnTo>
                    <a:pt x="1435" y="303"/>
                  </a:lnTo>
                  <a:lnTo>
                    <a:pt x="1416" y="333"/>
                  </a:lnTo>
                  <a:lnTo>
                    <a:pt x="1393" y="359"/>
                  </a:lnTo>
                  <a:lnTo>
                    <a:pt x="1366" y="383"/>
                  </a:lnTo>
                  <a:lnTo>
                    <a:pt x="1338" y="406"/>
                  </a:lnTo>
                  <a:lnTo>
                    <a:pt x="1313" y="431"/>
                  </a:lnTo>
                  <a:lnTo>
                    <a:pt x="1290" y="457"/>
                  </a:lnTo>
                  <a:lnTo>
                    <a:pt x="1273" y="487"/>
                  </a:lnTo>
                  <a:lnTo>
                    <a:pt x="1264" y="523"/>
                  </a:lnTo>
                  <a:lnTo>
                    <a:pt x="1259" y="531"/>
                  </a:lnTo>
                  <a:lnTo>
                    <a:pt x="1252" y="533"/>
                  </a:lnTo>
                  <a:lnTo>
                    <a:pt x="1243" y="531"/>
                  </a:lnTo>
                  <a:lnTo>
                    <a:pt x="1234" y="525"/>
                  </a:lnTo>
                  <a:lnTo>
                    <a:pt x="1229" y="534"/>
                  </a:lnTo>
                  <a:lnTo>
                    <a:pt x="1223" y="542"/>
                  </a:lnTo>
                  <a:lnTo>
                    <a:pt x="1215" y="549"/>
                  </a:lnTo>
                  <a:lnTo>
                    <a:pt x="1208" y="556"/>
                  </a:lnTo>
                  <a:lnTo>
                    <a:pt x="1199" y="563"/>
                  </a:lnTo>
                  <a:lnTo>
                    <a:pt x="1191" y="570"/>
                  </a:lnTo>
                  <a:lnTo>
                    <a:pt x="1183" y="577"/>
                  </a:lnTo>
                  <a:lnTo>
                    <a:pt x="1175" y="584"/>
                  </a:lnTo>
                  <a:lnTo>
                    <a:pt x="1167" y="571"/>
                  </a:lnTo>
                  <a:lnTo>
                    <a:pt x="1167" y="555"/>
                  </a:lnTo>
                  <a:lnTo>
                    <a:pt x="1169" y="539"/>
                  </a:lnTo>
                  <a:lnTo>
                    <a:pt x="1167" y="523"/>
                  </a:lnTo>
                  <a:lnTo>
                    <a:pt x="1159" y="520"/>
                  </a:lnTo>
                  <a:lnTo>
                    <a:pt x="1152" y="519"/>
                  </a:lnTo>
                  <a:lnTo>
                    <a:pt x="1145" y="519"/>
                  </a:lnTo>
                  <a:lnTo>
                    <a:pt x="1139" y="522"/>
                  </a:lnTo>
                  <a:lnTo>
                    <a:pt x="1133" y="525"/>
                  </a:lnTo>
                  <a:lnTo>
                    <a:pt x="1130" y="530"/>
                  </a:lnTo>
                  <a:lnTo>
                    <a:pt x="1125" y="534"/>
                  </a:lnTo>
                  <a:lnTo>
                    <a:pt x="1123" y="540"/>
                  </a:lnTo>
                  <a:lnTo>
                    <a:pt x="1123" y="596"/>
                  </a:lnTo>
                  <a:lnTo>
                    <a:pt x="1123" y="653"/>
                  </a:lnTo>
                  <a:lnTo>
                    <a:pt x="1124" y="708"/>
                  </a:lnTo>
                  <a:lnTo>
                    <a:pt x="1129" y="760"/>
                  </a:lnTo>
                  <a:lnTo>
                    <a:pt x="1123" y="771"/>
                  </a:lnTo>
                  <a:lnTo>
                    <a:pt x="1114" y="771"/>
                  </a:lnTo>
                  <a:lnTo>
                    <a:pt x="1103" y="766"/>
                  </a:lnTo>
                  <a:lnTo>
                    <a:pt x="1095" y="760"/>
                  </a:lnTo>
                  <a:lnTo>
                    <a:pt x="1087" y="770"/>
                  </a:lnTo>
                  <a:lnTo>
                    <a:pt x="1086" y="788"/>
                  </a:lnTo>
                  <a:lnTo>
                    <a:pt x="1086" y="808"/>
                  </a:lnTo>
                  <a:lnTo>
                    <a:pt x="1079" y="824"/>
                  </a:lnTo>
                  <a:lnTo>
                    <a:pt x="1050" y="807"/>
                  </a:lnTo>
                  <a:lnTo>
                    <a:pt x="1041" y="811"/>
                  </a:lnTo>
                  <a:lnTo>
                    <a:pt x="1033" y="815"/>
                  </a:lnTo>
                  <a:lnTo>
                    <a:pt x="1026" y="822"/>
                  </a:lnTo>
                  <a:lnTo>
                    <a:pt x="1022" y="830"/>
                  </a:lnTo>
                  <a:lnTo>
                    <a:pt x="1026" y="838"/>
                  </a:lnTo>
                  <a:lnTo>
                    <a:pt x="1033" y="843"/>
                  </a:lnTo>
                  <a:lnTo>
                    <a:pt x="1041" y="847"/>
                  </a:lnTo>
                  <a:lnTo>
                    <a:pt x="1050" y="853"/>
                  </a:lnTo>
                  <a:lnTo>
                    <a:pt x="1042" y="872"/>
                  </a:lnTo>
                  <a:lnTo>
                    <a:pt x="1031" y="888"/>
                  </a:lnTo>
                  <a:lnTo>
                    <a:pt x="1015" y="903"/>
                  </a:lnTo>
                  <a:lnTo>
                    <a:pt x="999" y="918"/>
                  </a:lnTo>
                  <a:lnTo>
                    <a:pt x="983" y="933"/>
                  </a:lnTo>
                  <a:lnTo>
                    <a:pt x="968" y="949"/>
                  </a:lnTo>
                  <a:lnTo>
                    <a:pt x="956" y="966"/>
                  </a:lnTo>
                  <a:lnTo>
                    <a:pt x="950" y="986"/>
                  </a:lnTo>
                  <a:lnTo>
                    <a:pt x="956" y="1012"/>
                  </a:lnTo>
                  <a:lnTo>
                    <a:pt x="966" y="1034"/>
                  </a:lnTo>
                  <a:lnTo>
                    <a:pt x="980" y="1052"/>
                  </a:lnTo>
                  <a:lnTo>
                    <a:pt x="999" y="1069"/>
                  </a:lnTo>
                  <a:lnTo>
                    <a:pt x="1019" y="1081"/>
                  </a:lnTo>
                  <a:lnTo>
                    <a:pt x="1042" y="1092"/>
                  </a:lnTo>
                  <a:lnTo>
                    <a:pt x="1067" y="1100"/>
                  </a:lnTo>
                  <a:lnTo>
                    <a:pt x="1092" y="1107"/>
                  </a:lnTo>
                  <a:lnTo>
                    <a:pt x="1098" y="1168"/>
                  </a:lnTo>
                  <a:lnTo>
                    <a:pt x="1110" y="1168"/>
                  </a:lnTo>
                  <a:lnTo>
                    <a:pt x="1113" y="1114"/>
                  </a:lnTo>
                  <a:lnTo>
                    <a:pt x="1123" y="1114"/>
                  </a:lnTo>
                  <a:lnTo>
                    <a:pt x="1129" y="1118"/>
                  </a:lnTo>
                  <a:lnTo>
                    <a:pt x="1132" y="1127"/>
                  </a:lnTo>
                  <a:lnTo>
                    <a:pt x="1132" y="1138"/>
                  </a:lnTo>
                  <a:lnTo>
                    <a:pt x="1132" y="1149"/>
                  </a:lnTo>
                  <a:lnTo>
                    <a:pt x="1132" y="1161"/>
                  </a:lnTo>
                  <a:lnTo>
                    <a:pt x="1133" y="1171"/>
                  </a:lnTo>
                  <a:lnTo>
                    <a:pt x="1138" y="1178"/>
                  </a:lnTo>
                  <a:lnTo>
                    <a:pt x="1140" y="1176"/>
                  </a:lnTo>
                  <a:lnTo>
                    <a:pt x="1143" y="1173"/>
                  </a:lnTo>
                  <a:lnTo>
                    <a:pt x="1144" y="1171"/>
                  </a:lnTo>
                  <a:lnTo>
                    <a:pt x="1146" y="1170"/>
                  </a:lnTo>
                  <a:lnTo>
                    <a:pt x="1143" y="1146"/>
                  </a:lnTo>
                  <a:lnTo>
                    <a:pt x="1144" y="1125"/>
                  </a:lnTo>
                  <a:lnTo>
                    <a:pt x="1148" y="1108"/>
                  </a:lnTo>
                  <a:lnTo>
                    <a:pt x="1155" y="1092"/>
                  </a:lnTo>
                  <a:lnTo>
                    <a:pt x="1162" y="1077"/>
                  </a:lnTo>
                  <a:lnTo>
                    <a:pt x="1170" y="1062"/>
                  </a:lnTo>
                  <a:lnTo>
                    <a:pt x="1178" y="1046"/>
                  </a:lnTo>
                  <a:lnTo>
                    <a:pt x="1184" y="1027"/>
                  </a:lnTo>
                  <a:lnTo>
                    <a:pt x="1185" y="987"/>
                  </a:lnTo>
                  <a:lnTo>
                    <a:pt x="1183" y="948"/>
                  </a:lnTo>
                  <a:lnTo>
                    <a:pt x="1184" y="912"/>
                  </a:lnTo>
                  <a:lnTo>
                    <a:pt x="1198" y="883"/>
                  </a:lnTo>
                  <a:lnTo>
                    <a:pt x="1188" y="874"/>
                  </a:lnTo>
                  <a:lnTo>
                    <a:pt x="1184" y="865"/>
                  </a:lnTo>
                  <a:lnTo>
                    <a:pt x="1186" y="857"/>
                  </a:lnTo>
                  <a:lnTo>
                    <a:pt x="1193" y="849"/>
                  </a:lnTo>
                  <a:lnTo>
                    <a:pt x="1200" y="841"/>
                  </a:lnTo>
                  <a:lnTo>
                    <a:pt x="1208" y="832"/>
                  </a:lnTo>
                  <a:lnTo>
                    <a:pt x="1213" y="822"/>
                  </a:lnTo>
                  <a:lnTo>
                    <a:pt x="1213" y="812"/>
                  </a:lnTo>
                  <a:lnTo>
                    <a:pt x="1196" y="806"/>
                  </a:lnTo>
                  <a:lnTo>
                    <a:pt x="1185" y="797"/>
                  </a:lnTo>
                  <a:lnTo>
                    <a:pt x="1182" y="785"/>
                  </a:lnTo>
                  <a:lnTo>
                    <a:pt x="1182" y="773"/>
                  </a:lnTo>
                  <a:lnTo>
                    <a:pt x="1184" y="758"/>
                  </a:lnTo>
                  <a:lnTo>
                    <a:pt x="1186" y="742"/>
                  </a:lnTo>
                  <a:lnTo>
                    <a:pt x="1186" y="725"/>
                  </a:lnTo>
                  <a:lnTo>
                    <a:pt x="1184" y="709"/>
                  </a:lnTo>
                  <a:lnTo>
                    <a:pt x="1193" y="699"/>
                  </a:lnTo>
                  <a:lnTo>
                    <a:pt x="1204" y="687"/>
                  </a:lnTo>
                  <a:lnTo>
                    <a:pt x="1215" y="676"/>
                  </a:lnTo>
                  <a:lnTo>
                    <a:pt x="1228" y="665"/>
                  </a:lnTo>
                  <a:lnTo>
                    <a:pt x="1242" y="655"/>
                  </a:lnTo>
                  <a:lnTo>
                    <a:pt x="1255" y="646"/>
                  </a:lnTo>
                  <a:lnTo>
                    <a:pt x="1270" y="638"/>
                  </a:lnTo>
                  <a:lnTo>
                    <a:pt x="1284" y="632"/>
                  </a:lnTo>
                  <a:lnTo>
                    <a:pt x="1295" y="624"/>
                  </a:lnTo>
                  <a:lnTo>
                    <a:pt x="1298" y="615"/>
                  </a:lnTo>
                  <a:lnTo>
                    <a:pt x="1297" y="604"/>
                  </a:lnTo>
                  <a:lnTo>
                    <a:pt x="1293" y="594"/>
                  </a:lnTo>
                  <a:lnTo>
                    <a:pt x="1290" y="584"/>
                  </a:lnTo>
                  <a:lnTo>
                    <a:pt x="1290" y="573"/>
                  </a:lnTo>
                  <a:lnTo>
                    <a:pt x="1295" y="564"/>
                  </a:lnTo>
                  <a:lnTo>
                    <a:pt x="1307" y="556"/>
                  </a:lnTo>
                  <a:lnTo>
                    <a:pt x="1336" y="549"/>
                  </a:lnTo>
                  <a:lnTo>
                    <a:pt x="1361" y="536"/>
                  </a:lnTo>
                  <a:lnTo>
                    <a:pt x="1384" y="519"/>
                  </a:lnTo>
                  <a:lnTo>
                    <a:pt x="1406" y="498"/>
                  </a:lnTo>
                  <a:lnTo>
                    <a:pt x="1427" y="478"/>
                  </a:lnTo>
                  <a:lnTo>
                    <a:pt x="1448" y="456"/>
                  </a:lnTo>
                  <a:lnTo>
                    <a:pt x="1467" y="437"/>
                  </a:lnTo>
                  <a:lnTo>
                    <a:pt x="1489" y="422"/>
                  </a:lnTo>
                  <a:lnTo>
                    <a:pt x="1494" y="411"/>
                  </a:lnTo>
                  <a:lnTo>
                    <a:pt x="1501" y="401"/>
                  </a:lnTo>
                  <a:lnTo>
                    <a:pt x="1509" y="390"/>
                  </a:lnTo>
                  <a:lnTo>
                    <a:pt x="1518" y="381"/>
                  </a:lnTo>
                  <a:lnTo>
                    <a:pt x="1527" y="373"/>
                  </a:lnTo>
                  <a:lnTo>
                    <a:pt x="1537" y="365"/>
                  </a:lnTo>
                  <a:lnTo>
                    <a:pt x="1546" y="359"/>
                  </a:lnTo>
                  <a:lnTo>
                    <a:pt x="1554" y="353"/>
                  </a:lnTo>
                  <a:lnTo>
                    <a:pt x="1554" y="336"/>
                  </a:lnTo>
                  <a:lnTo>
                    <a:pt x="1560" y="325"/>
                  </a:lnTo>
                  <a:lnTo>
                    <a:pt x="1571" y="315"/>
                  </a:lnTo>
                  <a:lnTo>
                    <a:pt x="1584" y="310"/>
                  </a:lnTo>
                  <a:lnTo>
                    <a:pt x="1595" y="304"/>
                  </a:lnTo>
                  <a:lnTo>
                    <a:pt x="1604" y="296"/>
                  </a:lnTo>
                  <a:lnTo>
                    <a:pt x="1608" y="287"/>
                  </a:lnTo>
                  <a:lnTo>
                    <a:pt x="1602" y="272"/>
                  </a:lnTo>
                  <a:lnTo>
                    <a:pt x="1606" y="262"/>
                  </a:lnTo>
                  <a:lnTo>
                    <a:pt x="1613" y="255"/>
                  </a:lnTo>
                  <a:lnTo>
                    <a:pt x="1621" y="251"/>
                  </a:lnTo>
                  <a:lnTo>
                    <a:pt x="1630" y="253"/>
                  </a:lnTo>
                  <a:lnTo>
                    <a:pt x="1636" y="303"/>
                  </a:lnTo>
                  <a:lnTo>
                    <a:pt x="1631" y="314"/>
                  </a:lnTo>
                  <a:lnTo>
                    <a:pt x="1625" y="325"/>
                  </a:lnTo>
                  <a:lnTo>
                    <a:pt x="1616" y="331"/>
                  </a:lnTo>
                  <a:lnTo>
                    <a:pt x="1602" y="335"/>
                  </a:lnTo>
                  <a:lnTo>
                    <a:pt x="1600" y="348"/>
                  </a:lnTo>
                  <a:lnTo>
                    <a:pt x="1601" y="358"/>
                  </a:lnTo>
                  <a:lnTo>
                    <a:pt x="1603" y="367"/>
                  </a:lnTo>
                  <a:lnTo>
                    <a:pt x="1608" y="375"/>
                  </a:lnTo>
                  <a:lnTo>
                    <a:pt x="1614" y="382"/>
                  </a:lnTo>
                  <a:lnTo>
                    <a:pt x="1619" y="390"/>
                  </a:lnTo>
                  <a:lnTo>
                    <a:pt x="1625" y="398"/>
                  </a:lnTo>
                  <a:lnTo>
                    <a:pt x="1630" y="407"/>
                  </a:lnTo>
                  <a:lnTo>
                    <a:pt x="1627" y="599"/>
                  </a:lnTo>
                  <a:lnTo>
                    <a:pt x="1618" y="602"/>
                  </a:lnTo>
                  <a:lnTo>
                    <a:pt x="1609" y="603"/>
                  </a:lnTo>
                  <a:lnTo>
                    <a:pt x="1600" y="601"/>
                  </a:lnTo>
                  <a:lnTo>
                    <a:pt x="1591" y="599"/>
                  </a:lnTo>
                  <a:lnTo>
                    <a:pt x="1581" y="594"/>
                  </a:lnTo>
                  <a:lnTo>
                    <a:pt x="1572" y="591"/>
                  </a:lnTo>
                  <a:lnTo>
                    <a:pt x="1563" y="586"/>
                  </a:lnTo>
                  <a:lnTo>
                    <a:pt x="1554" y="584"/>
                  </a:lnTo>
                  <a:lnTo>
                    <a:pt x="1546" y="589"/>
                  </a:lnTo>
                  <a:lnTo>
                    <a:pt x="1537" y="593"/>
                  </a:lnTo>
                  <a:lnTo>
                    <a:pt x="1528" y="593"/>
                  </a:lnTo>
                  <a:lnTo>
                    <a:pt x="1520" y="592"/>
                  </a:lnTo>
                  <a:lnTo>
                    <a:pt x="1511" y="591"/>
                  </a:lnTo>
                  <a:lnTo>
                    <a:pt x="1503" y="587"/>
                  </a:lnTo>
                  <a:lnTo>
                    <a:pt x="1494" y="585"/>
                  </a:lnTo>
                  <a:lnTo>
                    <a:pt x="1485" y="584"/>
                  </a:lnTo>
                  <a:lnTo>
                    <a:pt x="1463" y="594"/>
                  </a:lnTo>
                  <a:lnTo>
                    <a:pt x="1447" y="608"/>
                  </a:lnTo>
                  <a:lnTo>
                    <a:pt x="1435" y="623"/>
                  </a:lnTo>
                  <a:lnTo>
                    <a:pt x="1426" y="641"/>
                  </a:lnTo>
                  <a:lnTo>
                    <a:pt x="1419" y="660"/>
                  </a:lnTo>
                  <a:lnTo>
                    <a:pt x="1414" y="679"/>
                  </a:lnTo>
                  <a:lnTo>
                    <a:pt x="1411" y="700"/>
                  </a:lnTo>
                  <a:lnTo>
                    <a:pt x="1408" y="720"/>
                  </a:lnTo>
                  <a:lnTo>
                    <a:pt x="1409" y="744"/>
                  </a:lnTo>
                  <a:lnTo>
                    <a:pt x="1406" y="765"/>
                  </a:lnTo>
                  <a:lnTo>
                    <a:pt x="1405" y="784"/>
                  </a:lnTo>
                  <a:lnTo>
                    <a:pt x="1405" y="799"/>
                  </a:lnTo>
                  <a:lnTo>
                    <a:pt x="1399" y="801"/>
                  </a:lnTo>
                  <a:lnTo>
                    <a:pt x="1406" y="807"/>
                  </a:lnTo>
                  <a:lnTo>
                    <a:pt x="1412" y="811"/>
                  </a:lnTo>
                  <a:lnTo>
                    <a:pt x="1414" y="816"/>
                  </a:lnTo>
                  <a:lnTo>
                    <a:pt x="1412" y="824"/>
                  </a:lnTo>
                  <a:lnTo>
                    <a:pt x="1408" y="824"/>
                  </a:lnTo>
                  <a:lnTo>
                    <a:pt x="1404" y="896"/>
                  </a:lnTo>
                  <a:lnTo>
                    <a:pt x="1403" y="974"/>
                  </a:lnTo>
                  <a:lnTo>
                    <a:pt x="1405" y="1036"/>
                  </a:lnTo>
                  <a:lnTo>
                    <a:pt x="1416" y="1061"/>
                  </a:lnTo>
                  <a:lnTo>
                    <a:pt x="1416" y="1052"/>
                  </a:lnTo>
                  <a:lnTo>
                    <a:pt x="1418" y="1042"/>
                  </a:lnTo>
                  <a:lnTo>
                    <a:pt x="1419" y="1028"/>
                  </a:lnTo>
                  <a:lnTo>
                    <a:pt x="1422" y="1019"/>
                  </a:lnTo>
                  <a:lnTo>
                    <a:pt x="1435" y="1021"/>
                  </a:lnTo>
                  <a:lnTo>
                    <a:pt x="1436" y="1035"/>
                  </a:lnTo>
                  <a:lnTo>
                    <a:pt x="1436" y="1050"/>
                  </a:lnTo>
                  <a:lnTo>
                    <a:pt x="1437" y="1063"/>
                  </a:lnTo>
                  <a:lnTo>
                    <a:pt x="1443" y="1071"/>
                  </a:lnTo>
                  <a:lnTo>
                    <a:pt x="1448" y="889"/>
                  </a:lnTo>
                  <a:lnTo>
                    <a:pt x="1448" y="881"/>
                  </a:lnTo>
                  <a:lnTo>
                    <a:pt x="1450" y="871"/>
                  </a:lnTo>
                  <a:lnTo>
                    <a:pt x="1451" y="858"/>
                  </a:lnTo>
                  <a:lnTo>
                    <a:pt x="1454" y="845"/>
                  </a:lnTo>
                  <a:lnTo>
                    <a:pt x="1452" y="834"/>
                  </a:lnTo>
                  <a:lnTo>
                    <a:pt x="1449" y="824"/>
                  </a:lnTo>
                  <a:lnTo>
                    <a:pt x="1441" y="819"/>
                  </a:lnTo>
                  <a:lnTo>
                    <a:pt x="1428" y="816"/>
                  </a:lnTo>
                  <a:lnTo>
                    <a:pt x="1451" y="807"/>
                  </a:lnTo>
                  <a:lnTo>
                    <a:pt x="1440" y="773"/>
                  </a:lnTo>
                  <a:lnTo>
                    <a:pt x="1433" y="725"/>
                  </a:lnTo>
                  <a:lnTo>
                    <a:pt x="1434" y="675"/>
                  </a:lnTo>
                  <a:lnTo>
                    <a:pt x="1446" y="630"/>
                  </a:lnTo>
                  <a:lnTo>
                    <a:pt x="1449" y="624"/>
                  </a:lnTo>
                  <a:lnTo>
                    <a:pt x="1454" y="617"/>
                  </a:lnTo>
                  <a:lnTo>
                    <a:pt x="1458" y="612"/>
                  </a:lnTo>
                  <a:lnTo>
                    <a:pt x="1463" y="608"/>
                  </a:lnTo>
                  <a:lnTo>
                    <a:pt x="1469" y="603"/>
                  </a:lnTo>
                  <a:lnTo>
                    <a:pt x="1475" y="600"/>
                  </a:lnTo>
                  <a:lnTo>
                    <a:pt x="1482" y="598"/>
                  </a:lnTo>
                  <a:lnTo>
                    <a:pt x="1492" y="596"/>
                  </a:lnTo>
                  <a:lnTo>
                    <a:pt x="1507" y="606"/>
                  </a:lnTo>
                  <a:lnTo>
                    <a:pt x="1507" y="618"/>
                  </a:lnTo>
                  <a:lnTo>
                    <a:pt x="1499" y="631"/>
                  </a:lnTo>
                  <a:lnTo>
                    <a:pt x="1492" y="645"/>
                  </a:lnTo>
                  <a:lnTo>
                    <a:pt x="1487" y="664"/>
                  </a:lnTo>
                  <a:lnTo>
                    <a:pt x="1486" y="684"/>
                  </a:lnTo>
                  <a:lnTo>
                    <a:pt x="1487" y="703"/>
                  </a:lnTo>
                  <a:lnTo>
                    <a:pt x="1490" y="723"/>
                  </a:lnTo>
                  <a:lnTo>
                    <a:pt x="1512" y="724"/>
                  </a:lnTo>
                  <a:lnTo>
                    <a:pt x="1505" y="713"/>
                  </a:lnTo>
                  <a:lnTo>
                    <a:pt x="1504" y="697"/>
                  </a:lnTo>
                  <a:lnTo>
                    <a:pt x="1505" y="678"/>
                  </a:lnTo>
                  <a:lnTo>
                    <a:pt x="1504" y="661"/>
                  </a:lnTo>
                  <a:lnTo>
                    <a:pt x="1520" y="642"/>
                  </a:lnTo>
                  <a:lnTo>
                    <a:pt x="1530" y="656"/>
                  </a:lnTo>
                  <a:lnTo>
                    <a:pt x="1533" y="678"/>
                  </a:lnTo>
                  <a:lnTo>
                    <a:pt x="1530" y="702"/>
                  </a:lnTo>
                  <a:lnTo>
                    <a:pt x="1523" y="722"/>
                  </a:lnTo>
                  <a:lnTo>
                    <a:pt x="1512" y="724"/>
                  </a:lnTo>
                  <a:lnTo>
                    <a:pt x="1490" y="723"/>
                  </a:lnTo>
                  <a:lnTo>
                    <a:pt x="1493" y="730"/>
                  </a:lnTo>
                  <a:lnTo>
                    <a:pt x="1495" y="737"/>
                  </a:lnTo>
                  <a:lnTo>
                    <a:pt x="1497" y="744"/>
                  </a:lnTo>
                  <a:lnTo>
                    <a:pt x="1500" y="751"/>
                  </a:lnTo>
                  <a:lnTo>
                    <a:pt x="1503" y="755"/>
                  </a:lnTo>
                  <a:lnTo>
                    <a:pt x="1508" y="758"/>
                  </a:lnTo>
                  <a:lnTo>
                    <a:pt x="1512" y="760"/>
                  </a:lnTo>
                  <a:lnTo>
                    <a:pt x="1517" y="760"/>
                  </a:lnTo>
                  <a:lnTo>
                    <a:pt x="1522" y="760"/>
                  </a:lnTo>
                  <a:lnTo>
                    <a:pt x="1526" y="759"/>
                  </a:lnTo>
                  <a:lnTo>
                    <a:pt x="1531" y="756"/>
                  </a:lnTo>
                  <a:lnTo>
                    <a:pt x="1535" y="753"/>
                  </a:lnTo>
                  <a:lnTo>
                    <a:pt x="1545" y="718"/>
                  </a:lnTo>
                  <a:lnTo>
                    <a:pt x="1551" y="682"/>
                  </a:lnTo>
                  <a:lnTo>
                    <a:pt x="1550" y="646"/>
                  </a:lnTo>
                  <a:lnTo>
                    <a:pt x="1535" y="617"/>
                  </a:lnTo>
                  <a:lnTo>
                    <a:pt x="1541" y="610"/>
                  </a:lnTo>
                  <a:lnTo>
                    <a:pt x="1548" y="606"/>
                  </a:lnTo>
                  <a:lnTo>
                    <a:pt x="1556" y="601"/>
                  </a:lnTo>
                  <a:lnTo>
                    <a:pt x="1566" y="599"/>
                  </a:lnTo>
                  <a:lnTo>
                    <a:pt x="1585" y="608"/>
                  </a:lnTo>
                  <a:lnTo>
                    <a:pt x="1592" y="618"/>
                  </a:lnTo>
                  <a:lnTo>
                    <a:pt x="1591" y="629"/>
                  </a:lnTo>
                  <a:lnTo>
                    <a:pt x="1585" y="640"/>
                  </a:lnTo>
                  <a:lnTo>
                    <a:pt x="1577" y="654"/>
                  </a:lnTo>
                  <a:lnTo>
                    <a:pt x="1570" y="670"/>
                  </a:lnTo>
                  <a:lnTo>
                    <a:pt x="1566" y="690"/>
                  </a:lnTo>
                  <a:lnTo>
                    <a:pt x="1571" y="714"/>
                  </a:lnTo>
                  <a:lnTo>
                    <a:pt x="1592" y="732"/>
                  </a:lnTo>
                  <a:lnTo>
                    <a:pt x="1592" y="706"/>
                  </a:lnTo>
                  <a:lnTo>
                    <a:pt x="1592" y="687"/>
                  </a:lnTo>
                  <a:lnTo>
                    <a:pt x="1594" y="671"/>
                  </a:lnTo>
                  <a:lnTo>
                    <a:pt x="1602" y="653"/>
                  </a:lnTo>
                  <a:lnTo>
                    <a:pt x="1607" y="671"/>
                  </a:lnTo>
                  <a:lnTo>
                    <a:pt x="1610" y="694"/>
                  </a:lnTo>
                  <a:lnTo>
                    <a:pt x="1608" y="716"/>
                  </a:lnTo>
                  <a:lnTo>
                    <a:pt x="1600" y="732"/>
                  </a:lnTo>
                  <a:lnTo>
                    <a:pt x="1592" y="732"/>
                  </a:lnTo>
                  <a:lnTo>
                    <a:pt x="1571" y="714"/>
                  </a:lnTo>
                  <a:lnTo>
                    <a:pt x="1572" y="730"/>
                  </a:lnTo>
                  <a:lnTo>
                    <a:pt x="1578" y="740"/>
                  </a:lnTo>
                  <a:lnTo>
                    <a:pt x="1587" y="746"/>
                  </a:lnTo>
                  <a:lnTo>
                    <a:pt x="1599" y="750"/>
                  </a:lnTo>
                  <a:lnTo>
                    <a:pt x="1609" y="753"/>
                  </a:lnTo>
                  <a:lnTo>
                    <a:pt x="1619" y="758"/>
                  </a:lnTo>
                  <a:lnTo>
                    <a:pt x="1625" y="766"/>
                  </a:lnTo>
                  <a:lnTo>
                    <a:pt x="1627" y="781"/>
                  </a:lnTo>
                  <a:lnTo>
                    <a:pt x="1622" y="809"/>
                  </a:lnTo>
                  <a:lnTo>
                    <a:pt x="1621" y="843"/>
                  </a:lnTo>
                  <a:lnTo>
                    <a:pt x="1621" y="876"/>
                  </a:lnTo>
                  <a:lnTo>
                    <a:pt x="1617" y="909"/>
                  </a:lnTo>
                  <a:lnTo>
                    <a:pt x="1523" y="960"/>
                  </a:lnTo>
                  <a:lnTo>
                    <a:pt x="1511" y="972"/>
                  </a:lnTo>
                  <a:lnTo>
                    <a:pt x="1502" y="987"/>
                  </a:lnTo>
                  <a:lnTo>
                    <a:pt x="1495" y="1003"/>
                  </a:lnTo>
                  <a:lnTo>
                    <a:pt x="1490" y="1020"/>
                  </a:lnTo>
                  <a:lnTo>
                    <a:pt x="1488" y="1039"/>
                  </a:lnTo>
                  <a:lnTo>
                    <a:pt x="1489" y="1057"/>
                  </a:lnTo>
                  <a:lnTo>
                    <a:pt x="1493" y="1074"/>
                  </a:lnTo>
                  <a:lnTo>
                    <a:pt x="1500" y="1091"/>
                  </a:lnTo>
                  <a:lnTo>
                    <a:pt x="1509" y="1100"/>
                  </a:lnTo>
                  <a:lnTo>
                    <a:pt x="1520" y="1110"/>
                  </a:lnTo>
                  <a:lnTo>
                    <a:pt x="1533" y="1119"/>
                  </a:lnTo>
                  <a:lnTo>
                    <a:pt x="1545" y="1129"/>
                  </a:lnTo>
                  <a:lnTo>
                    <a:pt x="1553" y="1139"/>
                  </a:lnTo>
                  <a:lnTo>
                    <a:pt x="1557" y="1150"/>
                  </a:lnTo>
                  <a:lnTo>
                    <a:pt x="1554" y="1163"/>
                  </a:lnTo>
                  <a:lnTo>
                    <a:pt x="1541" y="1178"/>
                  </a:lnTo>
                  <a:lnTo>
                    <a:pt x="1527" y="1179"/>
                  </a:lnTo>
                  <a:lnTo>
                    <a:pt x="1517" y="1181"/>
                  </a:lnTo>
                  <a:lnTo>
                    <a:pt x="1508" y="1184"/>
                  </a:lnTo>
                  <a:lnTo>
                    <a:pt x="1502" y="1186"/>
                  </a:lnTo>
                  <a:lnTo>
                    <a:pt x="1496" y="1190"/>
                  </a:lnTo>
                  <a:lnTo>
                    <a:pt x="1493" y="1193"/>
                  </a:lnTo>
                  <a:lnTo>
                    <a:pt x="1488" y="1196"/>
                  </a:lnTo>
                  <a:lnTo>
                    <a:pt x="1485" y="1200"/>
                  </a:lnTo>
                  <a:lnTo>
                    <a:pt x="1488" y="1202"/>
                  </a:lnTo>
                  <a:lnTo>
                    <a:pt x="1492" y="1203"/>
                  </a:lnTo>
                  <a:lnTo>
                    <a:pt x="1496" y="1205"/>
                  </a:lnTo>
                  <a:lnTo>
                    <a:pt x="1502" y="1205"/>
                  </a:lnTo>
                  <a:lnTo>
                    <a:pt x="1508" y="1206"/>
                  </a:lnTo>
                  <a:lnTo>
                    <a:pt x="1512" y="1208"/>
                  </a:lnTo>
                  <a:lnTo>
                    <a:pt x="1517" y="1210"/>
                  </a:lnTo>
                  <a:lnTo>
                    <a:pt x="1522" y="1215"/>
                  </a:lnTo>
                  <a:lnTo>
                    <a:pt x="1528" y="1225"/>
                  </a:lnTo>
                  <a:lnTo>
                    <a:pt x="1531" y="1233"/>
                  </a:lnTo>
                  <a:lnTo>
                    <a:pt x="1527" y="1239"/>
                  </a:lnTo>
                  <a:lnTo>
                    <a:pt x="1518" y="1243"/>
                  </a:lnTo>
                  <a:lnTo>
                    <a:pt x="1504" y="1244"/>
                  </a:lnTo>
                  <a:lnTo>
                    <a:pt x="1489" y="1246"/>
                  </a:lnTo>
                  <a:lnTo>
                    <a:pt x="1472" y="1248"/>
                  </a:lnTo>
                  <a:lnTo>
                    <a:pt x="1454" y="1249"/>
                  </a:lnTo>
                  <a:lnTo>
                    <a:pt x="1436" y="1251"/>
                  </a:lnTo>
                  <a:lnTo>
                    <a:pt x="1420" y="1251"/>
                  </a:lnTo>
                  <a:lnTo>
                    <a:pt x="1408" y="1249"/>
                  </a:lnTo>
                  <a:lnTo>
                    <a:pt x="1397" y="1247"/>
                  </a:lnTo>
                  <a:lnTo>
                    <a:pt x="1406" y="1243"/>
                  </a:lnTo>
                  <a:lnTo>
                    <a:pt x="1414" y="1237"/>
                  </a:lnTo>
                  <a:lnTo>
                    <a:pt x="1421" y="1231"/>
                  </a:lnTo>
                  <a:lnTo>
                    <a:pt x="1428" y="1224"/>
                  </a:lnTo>
                  <a:lnTo>
                    <a:pt x="1433" y="1216"/>
                  </a:lnTo>
                  <a:lnTo>
                    <a:pt x="1437" y="1208"/>
                  </a:lnTo>
                  <a:lnTo>
                    <a:pt x="1441" y="1198"/>
                  </a:lnTo>
                  <a:lnTo>
                    <a:pt x="1443" y="1186"/>
                  </a:lnTo>
                  <a:lnTo>
                    <a:pt x="1446" y="1176"/>
                  </a:lnTo>
                  <a:lnTo>
                    <a:pt x="1446" y="1164"/>
                  </a:lnTo>
                  <a:lnTo>
                    <a:pt x="1443" y="1153"/>
                  </a:lnTo>
                  <a:lnTo>
                    <a:pt x="1440" y="1141"/>
                  </a:lnTo>
                  <a:lnTo>
                    <a:pt x="1435" y="1131"/>
                  </a:lnTo>
                  <a:lnTo>
                    <a:pt x="1429" y="1120"/>
                  </a:lnTo>
                  <a:lnTo>
                    <a:pt x="1421" y="1112"/>
                  </a:lnTo>
                  <a:lnTo>
                    <a:pt x="1412" y="1107"/>
                  </a:lnTo>
                  <a:lnTo>
                    <a:pt x="1379" y="1091"/>
                  </a:lnTo>
                  <a:lnTo>
                    <a:pt x="1359" y="1067"/>
                  </a:lnTo>
                  <a:lnTo>
                    <a:pt x="1350" y="1040"/>
                  </a:lnTo>
                  <a:lnTo>
                    <a:pt x="1349" y="1006"/>
                  </a:lnTo>
                  <a:lnTo>
                    <a:pt x="1352" y="973"/>
                  </a:lnTo>
                  <a:lnTo>
                    <a:pt x="1356" y="937"/>
                  </a:lnTo>
                  <a:lnTo>
                    <a:pt x="1357" y="904"/>
                  </a:lnTo>
                  <a:lnTo>
                    <a:pt x="1351" y="873"/>
                  </a:lnTo>
                  <a:lnTo>
                    <a:pt x="1345" y="883"/>
                  </a:lnTo>
                  <a:lnTo>
                    <a:pt x="1342" y="899"/>
                  </a:lnTo>
                  <a:lnTo>
                    <a:pt x="1340" y="918"/>
                  </a:lnTo>
                  <a:lnTo>
                    <a:pt x="1336" y="932"/>
                  </a:lnTo>
                  <a:lnTo>
                    <a:pt x="1336" y="957"/>
                  </a:lnTo>
                  <a:lnTo>
                    <a:pt x="1336" y="983"/>
                  </a:lnTo>
                  <a:lnTo>
                    <a:pt x="1335" y="1009"/>
                  </a:lnTo>
                  <a:lnTo>
                    <a:pt x="1336" y="1034"/>
                  </a:lnTo>
                  <a:lnTo>
                    <a:pt x="1340" y="1057"/>
                  </a:lnTo>
                  <a:lnTo>
                    <a:pt x="1349" y="1077"/>
                  </a:lnTo>
                  <a:lnTo>
                    <a:pt x="1363" y="1093"/>
                  </a:lnTo>
                  <a:lnTo>
                    <a:pt x="1384" y="1103"/>
                  </a:lnTo>
                  <a:lnTo>
                    <a:pt x="1394" y="1116"/>
                  </a:lnTo>
                  <a:lnTo>
                    <a:pt x="1402" y="1126"/>
                  </a:lnTo>
                  <a:lnTo>
                    <a:pt x="1405" y="1138"/>
                  </a:lnTo>
                  <a:lnTo>
                    <a:pt x="1399" y="1153"/>
                  </a:lnTo>
                  <a:lnTo>
                    <a:pt x="1387" y="1150"/>
                  </a:lnTo>
                  <a:lnTo>
                    <a:pt x="1374" y="1149"/>
                  </a:lnTo>
                  <a:lnTo>
                    <a:pt x="1360" y="1148"/>
                  </a:lnTo>
                  <a:lnTo>
                    <a:pt x="1348" y="1148"/>
                  </a:lnTo>
                  <a:lnTo>
                    <a:pt x="1334" y="1148"/>
                  </a:lnTo>
                  <a:lnTo>
                    <a:pt x="1320" y="1149"/>
                  </a:lnTo>
                  <a:lnTo>
                    <a:pt x="1307" y="1150"/>
                  </a:lnTo>
                  <a:lnTo>
                    <a:pt x="1295" y="1153"/>
                  </a:lnTo>
                  <a:lnTo>
                    <a:pt x="1285" y="1152"/>
                  </a:lnTo>
                  <a:lnTo>
                    <a:pt x="1274" y="1149"/>
                  </a:lnTo>
                  <a:lnTo>
                    <a:pt x="1262" y="1148"/>
                  </a:lnTo>
                  <a:lnTo>
                    <a:pt x="1252" y="1147"/>
                  </a:lnTo>
                  <a:lnTo>
                    <a:pt x="1242" y="1145"/>
                  </a:lnTo>
                  <a:lnTo>
                    <a:pt x="1234" y="1140"/>
                  </a:lnTo>
                  <a:lnTo>
                    <a:pt x="1229" y="1133"/>
                  </a:lnTo>
                  <a:lnTo>
                    <a:pt x="1228" y="1124"/>
                  </a:lnTo>
                  <a:lnTo>
                    <a:pt x="1236" y="1116"/>
                  </a:lnTo>
                  <a:lnTo>
                    <a:pt x="1244" y="1109"/>
                  </a:lnTo>
                  <a:lnTo>
                    <a:pt x="1252" y="1104"/>
                  </a:lnTo>
                  <a:lnTo>
                    <a:pt x="1261" y="1100"/>
                  </a:lnTo>
                  <a:lnTo>
                    <a:pt x="1272" y="1096"/>
                  </a:lnTo>
                  <a:lnTo>
                    <a:pt x="1282" y="1093"/>
                  </a:lnTo>
                  <a:lnTo>
                    <a:pt x="1293" y="1091"/>
                  </a:lnTo>
                  <a:lnTo>
                    <a:pt x="1305" y="1088"/>
                  </a:lnTo>
                  <a:lnTo>
                    <a:pt x="1310" y="996"/>
                  </a:lnTo>
                  <a:lnTo>
                    <a:pt x="1308" y="967"/>
                  </a:lnTo>
                  <a:lnTo>
                    <a:pt x="1307" y="936"/>
                  </a:lnTo>
                  <a:lnTo>
                    <a:pt x="1306" y="900"/>
                  </a:lnTo>
                  <a:lnTo>
                    <a:pt x="1307" y="860"/>
                  </a:lnTo>
                  <a:lnTo>
                    <a:pt x="1317" y="859"/>
                  </a:lnTo>
                  <a:lnTo>
                    <a:pt x="1325" y="860"/>
                  </a:lnTo>
                  <a:lnTo>
                    <a:pt x="1334" y="861"/>
                  </a:lnTo>
                  <a:lnTo>
                    <a:pt x="1342" y="861"/>
                  </a:lnTo>
                  <a:lnTo>
                    <a:pt x="1350" y="861"/>
                  </a:lnTo>
                  <a:lnTo>
                    <a:pt x="1357" y="859"/>
                  </a:lnTo>
                  <a:lnTo>
                    <a:pt x="1364" y="856"/>
                  </a:lnTo>
                  <a:lnTo>
                    <a:pt x="1370" y="847"/>
                  </a:lnTo>
                  <a:lnTo>
                    <a:pt x="1295" y="843"/>
                  </a:lnTo>
                  <a:lnTo>
                    <a:pt x="1288" y="872"/>
                  </a:lnTo>
                  <a:lnTo>
                    <a:pt x="1288" y="926"/>
                  </a:lnTo>
                  <a:lnTo>
                    <a:pt x="1290" y="994"/>
                  </a:lnTo>
                  <a:lnTo>
                    <a:pt x="1290" y="1063"/>
                  </a:lnTo>
                  <a:lnTo>
                    <a:pt x="1215" y="1103"/>
                  </a:lnTo>
                  <a:lnTo>
                    <a:pt x="1206" y="1114"/>
                  </a:lnTo>
                  <a:lnTo>
                    <a:pt x="1198" y="1125"/>
                  </a:lnTo>
                  <a:lnTo>
                    <a:pt x="1192" y="1138"/>
                  </a:lnTo>
                  <a:lnTo>
                    <a:pt x="1188" y="1152"/>
                  </a:lnTo>
                  <a:lnTo>
                    <a:pt x="1184" y="1167"/>
                  </a:lnTo>
                  <a:lnTo>
                    <a:pt x="1183" y="1180"/>
                  </a:lnTo>
                  <a:lnTo>
                    <a:pt x="1183" y="1196"/>
                  </a:lnTo>
                  <a:lnTo>
                    <a:pt x="1184" y="1211"/>
                  </a:lnTo>
                  <a:lnTo>
                    <a:pt x="1164" y="1202"/>
                  </a:lnTo>
                  <a:lnTo>
                    <a:pt x="1143" y="1198"/>
                  </a:lnTo>
                  <a:lnTo>
                    <a:pt x="1121" y="1196"/>
                  </a:lnTo>
                  <a:lnTo>
                    <a:pt x="1098" y="1199"/>
                  </a:lnTo>
                  <a:lnTo>
                    <a:pt x="1076" y="1203"/>
                  </a:lnTo>
                  <a:lnTo>
                    <a:pt x="1054" y="1208"/>
                  </a:lnTo>
                  <a:lnTo>
                    <a:pt x="1033" y="1211"/>
                  </a:lnTo>
                  <a:lnTo>
                    <a:pt x="1014" y="1214"/>
                  </a:lnTo>
                  <a:lnTo>
                    <a:pt x="1011" y="1256"/>
                  </a:lnTo>
                  <a:lnTo>
                    <a:pt x="730" y="1252"/>
                  </a:lnTo>
                  <a:lnTo>
                    <a:pt x="715" y="1254"/>
                  </a:lnTo>
                  <a:lnTo>
                    <a:pt x="707" y="1258"/>
                  </a:lnTo>
                  <a:lnTo>
                    <a:pt x="703" y="1263"/>
                  </a:lnTo>
                  <a:lnTo>
                    <a:pt x="703" y="1270"/>
                  </a:lnTo>
                  <a:lnTo>
                    <a:pt x="705" y="1278"/>
                  </a:lnTo>
                  <a:lnTo>
                    <a:pt x="707" y="1290"/>
                  </a:lnTo>
                  <a:lnTo>
                    <a:pt x="708" y="1302"/>
                  </a:lnTo>
                  <a:lnTo>
                    <a:pt x="707" y="1317"/>
                  </a:lnTo>
                  <a:lnTo>
                    <a:pt x="699" y="1317"/>
                  </a:lnTo>
                  <a:lnTo>
                    <a:pt x="699" y="1340"/>
                  </a:lnTo>
                  <a:lnTo>
                    <a:pt x="705" y="1342"/>
                  </a:lnTo>
                  <a:lnTo>
                    <a:pt x="711" y="1342"/>
                  </a:lnTo>
                  <a:lnTo>
                    <a:pt x="718" y="1342"/>
                  </a:lnTo>
                  <a:lnTo>
                    <a:pt x="725" y="1342"/>
                  </a:lnTo>
                  <a:lnTo>
                    <a:pt x="730" y="1342"/>
                  </a:lnTo>
                  <a:lnTo>
                    <a:pt x="736" y="1343"/>
                  </a:lnTo>
                  <a:lnTo>
                    <a:pt x="742" y="1346"/>
                  </a:lnTo>
                  <a:lnTo>
                    <a:pt x="745" y="1351"/>
                  </a:lnTo>
                  <a:lnTo>
                    <a:pt x="753" y="1461"/>
                  </a:lnTo>
                  <a:lnTo>
                    <a:pt x="751" y="1491"/>
                  </a:lnTo>
                  <a:lnTo>
                    <a:pt x="748" y="1559"/>
                  </a:lnTo>
                  <a:lnTo>
                    <a:pt x="744" y="1631"/>
                  </a:lnTo>
                  <a:lnTo>
                    <a:pt x="743" y="1671"/>
                  </a:lnTo>
                  <a:lnTo>
                    <a:pt x="729" y="1677"/>
                  </a:lnTo>
                  <a:lnTo>
                    <a:pt x="714" y="1683"/>
                  </a:lnTo>
                  <a:lnTo>
                    <a:pt x="697" y="1688"/>
                  </a:lnTo>
                  <a:lnTo>
                    <a:pt x="678" y="1694"/>
                  </a:lnTo>
                  <a:lnTo>
                    <a:pt x="659" y="1699"/>
                  </a:lnTo>
                  <a:lnTo>
                    <a:pt x="639" y="1704"/>
                  </a:lnTo>
                  <a:lnTo>
                    <a:pt x="620" y="1709"/>
                  </a:lnTo>
                  <a:lnTo>
                    <a:pt x="600" y="1714"/>
                  </a:lnTo>
                  <a:lnTo>
                    <a:pt x="582" y="1717"/>
                  </a:lnTo>
                  <a:lnTo>
                    <a:pt x="564" y="1721"/>
                  </a:lnTo>
                  <a:lnTo>
                    <a:pt x="548" y="1724"/>
                  </a:lnTo>
                  <a:lnTo>
                    <a:pt x="534" y="1727"/>
                  </a:lnTo>
                  <a:lnTo>
                    <a:pt x="523" y="1729"/>
                  </a:lnTo>
                  <a:lnTo>
                    <a:pt x="514" y="1731"/>
                  </a:lnTo>
                  <a:lnTo>
                    <a:pt x="509" y="1732"/>
                  </a:lnTo>
                  <a:lnTo>
                    <a:pt x="507" y="1732"/>
                  </a:lnTo>
                  <a:lnTo>
                    <a:pt x="503" y="1621"/>
                  </a:lnTo>
                  <a:lnTo>
                    <a:pt x="503" y="1511"/>
                  </a:lnTo>
                  <a:lnTo>
                    <a:pt x="503" y="1403"/>
                  </a:lnTo>
                  <a:lnTo>
                    <a:pt x="500" y="1300"/>
                  </a:lnTo>
                  <a:lnTo>
                    <a:pt x="503" y="1289"/>
                  </a:lnTo>
                  <a:lnTo>
                    <a:pt x="510" y="1289"/>
                  </a:lnTo>
                  <a:lnTo>
                    <a:pt x="518" y="1293"/>
                  </a:lnTo>
                  <a:lnTo>
                    <a:pt x="528" y="1292"/>
                  </a:lnTo>
                  <a:lnTo>
                    <a:pt x="537" y="1285"/>
                  </a:lnTo>
                  <a:lnTo>
                    <a:pt x="546" y="1276"/>
                  </a:lnTo>
                  <a:lnTo>
                    <a:pt x="552" y="1266"/>
                  </a:lnTo>
                  <a:lnTo>
                    <a:pt x="551" y="1252"/>
                  </a:lnTo>
                  <a:lnTo>
                    <a:pt x="549" y="1243"/>
                  </a:lnTo>
                  <a:lnTo>
                    <a:pt x="545" y="1238"/>
                  </a:lnTo>
                  <a:lnTo>
                    <a:pt x="539" y="1237"/>
                  </a:lnTo>
                  <a:lnTo>
                    <a:pt x="531" y="1237"/>
                  </a:lnTo>
                  <a:lnTo>
                    <a:pt x="524" y="1238"/>
                  </a:lnTo>
                  <a:lnTo>
                    <a:pt x="516" y="1240"/>
                  </a:lnTo>
                  <a:lnTo>
                    <a:pt x="509" y="1241"/>
                  </a:lnTo>
                  <a:lnTo>
                    <a:pt x="505" y="1241"/>
                  </a:lnTo>
                  <a:lnTo>
                    <a:pt x="507" y="1199"/>
                  </a:lnTo>
                  <a:lnTo>
                    <a:pt x="531" y="1163"/>
                  </a:lnTo>
                  <a:lnTo>
                    <a:pt x="554" y="1127"/>
                  </a:lnTo>
                  <a:lnTo>
                    <a:pt x="575" y="1091"/>
                  </a:lnTo>
                  <a:lnTo>
                    <a:pt x="593" y="1052"/>
                  </a:lnTo>
                  <a:lnTo>
                    <a:pt x="609" y="1013"/>
                  </a:lnTo>
                  <a:lnTo>
                    <a:pt x="624" y="973"/>
                  </a:lnTo>
                  <a:lnTo>
                    <a:pt x="637" y="930"/>
                  </a:lnTo>
                  <a:lnTo>
                    <a:pt x="649" y="885"/>
                  </a:lnTo>
                  <a:lnTo>
                    <a:pt x="651" y="858"/>
                  </a:lnTo>
                  <a:lnTo>
                    <a:pt x="652" y="826"/>
                  </a:lnTo>
                  <a:lnTo>
                    <a:pt x="649" y="797"/>
                  </a:lnTo>
                  <a:lnTo>
                    <a:pt x="635" y="781"/>
                  </a:lnTo>
                  <a:lnTo>
                    <a:pt x="636" y="808"/>
                  </a:lnTo>
                  <a:lnTo>
                    <a:pt x="635" y="836"/>
                  </a:lnTo>
                  <a:lnTo>
                    <a:pt x="631" y="864"/>
                  </a:lnTo>
                  <a:lnTo>
                    <a:pt x="625" y="890"/>
                  </a:lnTo>
                  <a:lnTo>
                    <a:pt x="620" y="918"/>
                  </a:lnTo>
                  <a:lnTo>
                    <a:pt x="612" y="944"/>
                  </a:lnTo>
                  <a:lnTo>
                    <a:pt x="602" y="970"/>
                  </a:lnTo>
                  <a:lnTo>
                    <a:pt x="592" y="996"/>
                  </a:lnTo>
                  <a:lnTo>
                    <a:pt x="583" y="1020"/>
                  </a:lnTo>
                  <a:lnTo>
                    <a:pt x="572" y="1043"/>
                  </a:lnTo>
                  <a:lnTo>
                    <a:pt x="563" y="1066"/>
                  </a:lnTo>
                  <a:lnTo>
                    <a:pt x="553" y="1089"/>
                  </a:lnTo>
                  <a:lnTo>
                    <a:pt x="543" y="1111"/>
                  </a:lnTo>
                  <a:lnTo>
                    <a:pt x="530" y="1132"/>
                  </a:lnTo>
                  <a:lnTo>
                    <a:pt x="516" y="1152"/>
                  </a:lnTo>
                  <a:lnTo>
                    <a:pt x="500" y="1170"/>
                  </a:lnTo>
                  <a:lnTo>
                    <a:pt x="505" y="1140"/>
                  </a:lnTo>
                  <a:lnTo>
                    <a:pt x="511" y="1109"/>
                  </a:lnTo>
                  <a:lnTo>
                    <a:pt x="518" y="1080"/>
                  </a:lnTo>
                  <a:lnTo>
                    <a:pt x="530" y="1052"/>
                  </a:lnTo>
                  <a:lnTo>
                    <a:pt x="551" y="929"/>
                  </a:lnTo>
                  <a:lnTo>
                    <a:pt x="552" y="925"/>
                  </a:lnTo>
                  <a:lnTo>
                    <a:pt x="551" y="913"/>
                  </a:lnTo>
                  <a:lnTo>
                    <a:pt x="547" y="904"/>
                  </a:lnTo>
                  <a:lnTo>
                    <a:pt x="536" y="902"/>
                  </a:lnTo>
                  <a:lnTo>
                    <a:pt x="534" y="915"/>
                  </a:lnTo>
                  <a:lnTo>
                    <a:pt x="536" y="930"/>
                  </a:lnTo>
                  <a:lnTo>
                    <a:pt x="533" y="944"/>
                  </a:lnTo>
                  <a:lnTo>
                    <a:pt x="523" y="952"/>
                  </a:lnTo>
                  <a:lnTo>
                    <a:pt x="514" y="948"/>
                  </a:lnTo>
                  <a:lnTo>
                    <a:pt x="511" y="938"/>
                  </a:lnTo>
                  <a:lnTo>
                    <a:pt x="513" y="928"/>
                  </a:lnTo>
                  <a:lnTo>
                    <a:pt x="513" y="919"/>
                  </a:lnTo>
                  <a:lnTo>
                    <a:pt x="531" y="897"/>
                  </a:lnTo>
                  <a:lnTo>
                    <a:pt x="541" y="872"/>
                  </a:lnTo>
                  <a:lnTo>
                    <a:pt x="547" y="843"/>
                  </a:lnTo>
                  <a:lnTo>
                    <a:pt x="552" y="814"/>
                  </a:lnTo>
                  <a:lnTo>
                    <a:pt x="558" y="788"/>
                  </a:lnTo>
                  <a:lnTo>
                    <a:pt x="569" y="763"/>
                  </a:lnTo>
                  <a:lnTo>
                    <a:pt x="589" y="744"/>
                  </a:lnTo>
                  <a:lnTo>
                    <a:pt x="620" y="732"/>
                  </a:lnTo>
                  <a:lnTo>
                    <a:pt x="637" y="731"/>
                  </a:lnTo>
                  <a:lnTo>
                    <a:pt x="654" y="727"/>
                  </a:lnTo>
                  <a:lnTo>
                    <a:pt x="669" y="720"/>
                  </a:lnTo>
                  <a:lnTo>
                    <a:pt x="685" y="712"/>
                  </a:lnTo>
                  <a:lnTo>
                    <a:pt x="700" y="703"/>
                  </a:lnTo>
                  <a:lnTo>
                    <a:pt x="715" y="695"/>
                  </a:lnTo>
                  <a:lnTo>
                    <a:pt x="730" y="690"/>
                  </a:lnTo>
                  <a:lnTo>
                    <a:pt x="745" y="686"/>
                  </a:lnTo>
                  <a:lnTo>
                    <a:pt x="753" y="722"/>
                  </a:lnTo>
                  <a:lnTo>
                    <a:pt x="748" y="727"/>
                  </a:lnTo>
                  <a:lnTo>
                    <a:pt x="743" y="729"/>
                  </a:lnTo>
                  <a:lnTo>
                    <a:pt x="739" y="729"/>
                  </a:lnTo>
                  <a:lnTo>
                    <a:pt x="735" y="724"/>
                  </a:lnTo>
                  <a:lnTo>
                    <a:pt x="730" y="738"/>
                  </a:lnTo>
                  <a:lnTo>
                    <a:pt x="723" y="751"/>
                  </a:lnTo>
                  <a:lnTo>
                    <a:pt x="715" y="765"/>
                  </a:lnTo>
                  <a:lnTo>
                    <a:pt x="710" y="778"/>
                  </a:lnTo>
                  <a:lnTo>
                    <a:pt x="756" y="799"/>
                  </a:lnTo>
                  <a:lnTo>
                    <a:pt x="753" y="837"/>
                  </a:lnTo>
                  <a:lnTo>
                    <a:pt x="749" y="873"/>
                  </a:lnTo>
                  <a:lnTo>
                    <a:pt x="744" y="906"/>
                  </a:lnTo>
                  <a:lnTo>
                    <a:pt x="738" y="940"/>
                  </a:lnTo>
                  <a:lnTo>
                    <a:pt x="730" y="972"/>
                  </a:lnTo>
                  <a:lnTo>
                    <a:pt x="721" y="1003"/>
                  </a:lnTo>
                  <a:lnTo>
                    <a:pt x="711" y="1033"/>
                  </a:lnTo>
                  <a:lnTo>
                    <a:pt x="699" y="1063"/>
                  </a:lnTo>
                  <a:lnTo>
                    <a:pt x="688" y="1084"/>
                  </a:lnTo>
                  <a:lnTo>
                    <a:pt x="682" y="1105"/>
                  </a:lnTo>
                  <a:lnTo>
                    <a:pt x="681" y="1127"/>
                  </a:lnTo>
                  <a:lnTo>
                    <a:pt x="683" y="1149"/>
                  </a:lnTo>
                  <a:lnTo>
                    <a:pt x="688" y="1172"/>
                  </a:lnTo>
                  <a:lnTo>
                    <a:pt x="695" y="1194"/>
                  </a:lnTo>
                  <a:lnTo>
                    <a:pt x="703" y="1216"/>
                  </a:lnTo>
                  <a:lnTo>
                    <a:pt x="710" y="1237"/>
                  </a:lnTo>
                  <a:lnTo>
                    <a:pt x="722" y="1232"/>
                  </a:lnTo>
                  <a:lnTo>
                    <a:pt x="706" y="1193"/>
                  </a:lnTo>
                  <a:lnTo>
                    <a:pt x="704" y="1153"/>
                  </a:lnTo>
                  <a:lnTo>
                    <a:pt x="710" y="1110"/>
                  </a:lnTo>
                  <a:lnTo>
                    <a:pt x="722" y="1069"/>
                  </a:lnTo>
                  <a:lnTo>
                    <a:pt x="737" y="1026"/>
                  </a:lnTo>
                  <a:lnTo>
                    <a:pt x="752" y="983"/>
                  </a:lnTo>
                  <a:lnTo>
                    <a:pt x="765" y="941"/>
                  </a:lnTo>
                  <a:lnTo>
                    <a:pt x="771" y="899"/>
                  </a:lnTo>
                  <a:lnTo>
                    <a:pt x="773" y="882"/>
                  </a:lnTo>
                  <a:lnTo>
                    <a:pt x="780" y="868"/>
                  </a:lnTo>
                  <a:lnTo>
                    <a:pt x="789" y="859"/>
                  </a:lnTo>
                  <a:lnTo>
                    <a:pt x="802" y="852"/>
                  </a:lnTo>
                  <a:lnTo>
                    <a:pt x="816" y="847"/>
                  </a:lnTo>
                  <a:lnTo>
                    <a:pt x="830" y="843"/>
                  </a:lnTo>
                  <a:lnTo>
                    <a:pt x="844" y="838"/>
                  </a:lnTo>
                  <a:lnTo>
                    <a:pt x="858" y="832"/>
                  </a:lnTo>
                  <a:lnTo>
                    <a:pt x="871" y="826"/>
                  </a:lnTo>
                  <a:lnTo>
                    <a:pt x="885" y="819"/>
                  </a:lnTo>
                  <a:lnTo>
                    <a:pt x="898" y="813"/>
                  </a:lnTo>
                  <a:lnTo>
                    <a:pt x="912" y="807"/>
                  </a:lnTo>
                  <a:lnTo>
                    <a:pt x="926" y="801"/>
                  </a:lnTo>
                  <a:lnTo>
                    <a:pt x="940" y="796"/>
                  </a:lnTo>
                  <a:lnTo>
                    <a:pt x="954" y="790"/>
                  </a:lnTo>
                  <a:lnTo>
                    <a:pt x="968" y="783"/>
                  </a:lnTo>
                  <a:lnTo>
                    <a:pt x="980" y="777"/>
                  </a:lnTo>
                  <a:lnTo>
                    <a:pt x="993" y="770"/>
                  </a:lnTo>
                  <a:lnTo>
                    <a:pt x="1004" y="763"/>
                  </a:lnTo>
                  <a:lnTo>
                    <a:pt x="1015" y="755"/>
                  </a:lnTo>
                  <a:lnTo>
                    <a:pt x="1024" y="746"/>
                  </a:lnTo>
                  <a:lnTo>
                    <a:pt x="1033" y="737"/>
                  </a:lnTo>
                  <a:lnTo>
                    <a:pt x="1041" y="725"/>
                  </a:lnTo>
                  <a:lnTo>
                    <a:pt x="1047" y="714"/>
                  </a:lnTo>
                  <a:lnTo>
                    <a:pt x="1056" y="638"/>
                  </a:lnTo>
                  <a:lnTo>
                    <a:pt x="1063" y="563"/>
                  </a:lnTo>
                  <a:lnTo>
                    <a:pt x="1065" y="486"/>
                  </a:lnTo>
                  <a:lnTo>
                    <a:pt x="1064" y="407"/>
                  </a:lnTo>
                  <a:lnTo>
                    <a:pt x="1054" y="404"/>
                  </a:lnTo>
                  <a:lnTo>
                    <a:pt x="1045" y="404"/>
                  </a:lnTo>
                  <a:lnTo>
                    <a:pt x="1038" y="407"/>
                  </a:lnTo>
                  <a:lnTo>
                    <a:pt x="1032" y="413"/>
                  </a:lnTo>
                  <a:lnTo>
                    <a:pt x="1026" y="420"/>
                  </a:lnTo>
                  <a:lnTo>
                    <a:pt x="1019" y="427"/>
                  </a:lnTo>
                  <a:lnTo>
                    <a:pt x="1011" y="434"/>
                  </a:lnTo>
                  <a:lnTo>
                    <a:pt x="1001" y="437"/>
                  </a:lnTo>
                  <a:lnTo>
                    <a:pt x="994" y="435"/>
                  </a:lnTo>
                  <a:lnTo>
                    <a:pt x="988" y="432"/>
                  </a:lnTo>
                  <a:lnTo>
                    <a:pt x="981" y="427"/>
                  </a:lnTo>
                  <a:lnTo>
                    <a:pt x="974" y="422"/>
                  </a:lnTo>
                  <a:lnTo>
                    <a:pt x="969" y="418"/>
                  </a:lnTo>
                  <a:lnTo>
                    <a:pt x="962" y="414"/>
                  </a:lnTo>
                  <a:lnTo>
                    <a:pt x="956" y="412"/>
                  </a:lnTo>
                  <a:lnTo>
                    <a:pt x="950" y="412"/>
                  </a:lnTo>
                  <a:lnTo>
                    <a:pt x="943" y="449"/>
                  </a:lnTo>
                  <a:lnTo>
                    <a:pt x="931" y="487"/>
                  </a:lnTo>
                  <a:lnTo>
                    <a:pt x="916" y="527"/>
                  </a:lnTo>
                  <a:lnTo>
                    <a:pt x="903" y="566"/>
                  </a:lnTo>
                  <a:lnTo>
                    <a:pt x="895" y="606"/>
                  </a:lnTo>
                  <a:lnTo>
                    <a:pt x="895" y="641"/>
                  </a:lnTo>
                  <a:lnTo>
                    <a:pt x="909" y="675"/>
                  </a:lnTo>
                  <a:lnTo>
                    <a:pt x="940" y="705"/>
                  </a:lnTo>
                  <a:lnTo>
                    <a:pt x="938" y="689"/>
                  </a:lnTo>
                  <a:lnTo>
                    <a:pt x="933" y="674"/>
                  </a:lnTo>
                  <a:lnTo>
                    <a:pt x="927" y="662"/>
                  </a:lnTo>
                  <a:lnTo>
                    <a:pt x="921" y="653"/>
                  </a:lnTo>
                  <a:lnTo>
                    <a:pt x="928" y="629"/>
                  </a:lnTo>
                  <a:lnTo>
                    <a:pt x="935" y="604"/>
                  </a:lnTo>
                  <a:lnTo>
                    <a:pt x="941" y="580"/>
                  </a:lnTo>
                  <a:lnTo>
                    <a:pt x="948" y="556"/>
                  </a:lnTo>
                  <a:lnTo>
                    <a:pt x="954" y="532"/>
                  </a:lnTo>
                  <a:lnTo>
                    <a:pt x="959" y="507"/>
                  </a:lnTo>
                  <a:lnTo>
                    <a:pt x="966" y="482"/>
                  </a:lnTo>
                  <a:lnTo>
                    <a:pt x="973" y="458"/>
                  </a:lnTo>
                  <a:lnTo>
                    <a:pt x="1024" y="443"/>
                  </a:lnTo>
                  <a:lnTo>
                    <a:pt x="1035" y="445"/>
                  </a:lnTo>
                  <a:lnTo>
                    <a:pt x="1044" y="454"/>
                  </a:lnTo>
                  <a:lnTo>
                    <a:pt x="1047" y="463"/>
                  </a:lnTo>
                  <a:lnTo>
                    <a:pt x="1045" y="469"/>
                  </a:lnTo>
                  <a:lnTo>
                    <a:pt x="1041" y="522"/>
                  </a:lnTo>
                  <a:lnTo>
                    <a:pt x="1040" y="583"/>
                  </a:lnTo>
                  <a:lnTo>
                    <a:pt x="1035" y="646"/>
                  </a:lnTo>
                  <a:lnTo>
                    <a:pt x="1022" y="705"/>
                  </a:lnTo>
                  <a:lnTo>
                    <a:pt x="1012" y="717"/>
                  </a:lnTo>
                  <a:lnTo>
                    <a:pt x="1001" y="730"/>
                  </a:lnTo>
                  <a:lnTo>
                    <a:pt x="988" y="743"/>
                  </a:lnTo>
                  <a:lnTo>
                    <a:pt x="976" y="753"/>
                  </a:lnTo>
                  <a:lnTo>
                    <a:pt x="962" y="765"/>
                  </a:lnTo>
                  <a:lnTo>
                    <a:pt x="947" y="774"/>
                  </a:lnTo>
                  <a:lnTo>
                    <a:pt x="931" y="783"/>
                  </a:lnTo>
                  <a:lnTo>
                    <a:pt x="916" y="792"/>
                  </a:lnTo>
                  <a:lnTo>
                    <a:pt x="898" y="800"/>
                  </a:lnTo>
                  <a:lnTo>
                    <a:pt x="882" y="807"/>
                  </a:lnTo>
                  <a:lnTo>
                    <a:pt x="865" y="814"/>
                  </a:lnTo>
                  <a:lnTo>
                    <a:pt x="848" y="820"/>
                  </a:lnTo>
                  <a:lnTo>
                    <a:pt x="830" y="826"/>
                  </a:lnTo>
                  <a:lnTo>
                    <a:pt x="814" y="830"/>
                  </a:lnTo>
                  <a:lnTo>
                    <a:pt x="797" y="834"/>
                  </a:lnTo>
                  <a:lnTo>
                    <a:pt x="781" y="837"/>
                  </a:lnTo>
                  <a:lnTo>
                    <a:pt x="775" y="816"/>
                  </a:lnTo>
                  <a:lnTo>
                    <a:pt x="781" y="804"/>
                  </a:lnTo>
                  <a:lnTo>
                    <a:pt x="795" y="799"/>
                  </a:lnTo>
                  <a:lnTo>
                    <a:pt x="814" y="797"/>
                  </a:lnTo>
                  <a:lnTo>
                    <a:pt x="835" y="797"/>
                  </a:lnTo>
                  <a:lnTo>
                    <a:pt x="855" y="794"/>
                  </a:lnTo>
                  <a:lnTo>
                    <a:pt x="871" y="789"/>
                  </a:lnTo>
                  <a:lnTo>
                    <a:pt x="881" y="776"/>
                  </a:lnTo>
                  <a:lnTo>
                    <a:pt x="848" y="735"/>
                  </a:lnTo>
                  <a:lnTo>
                    <a:pt x="843" y="703"/>
                  </a:lnTo>
                  <a:lnTo>
                    <a:pt x="849" y="671"/>
                  </a:lnTo>
                  <a:lnTo>
                    <a:pt x="856" y="640"/>
                  </a:lnTo>
                  <a:lnTo>
                    <a:pt x="860" y="612"/>
                  </a:lnTo>
                  <a:lnTo>
                    <a:pt x="833" y="616"/>
                  </a:lnTo>
                  <a:lnTo>
                    <a:pt x="807" y="622"/>
                  </a:lnTo>
                  <a:lnTo>
                    <a:pt x="783" y="630"/>
                  </a:lnTo>
                  <a:lnTo>
                    <a:pt x="761" y="640"/>
                  </a:lnTo>
                  <a:lnTo>
                    <a:pt x="741" y="653"/>
                  </a:lnTo>
                  <a:lnTo>
                    <a:pt x="720" y="665"/>
                  </a:lnTo>
                  <a:lnTo>
                    <a:pt x="699" y="679"/>
                  </a:lnTo>
                  <a:lnTo>
                    <a:pt x="678" y="694"/>
                  </a:lnTo>
                  <a:lnTo>
                    <a:pt x="655" y="695"/>
                  </a:lnTo>
                  <a:lnTo>
                    <a:pt x="637" y="702"/>
                  </a:lnTo>
                  <a:lnTo>
                    <a:pt x="621" y="714"/>
                  </a:lnTo>
                  <a:lnTo>
                    <a:pt x="606" y="728"/>
                  </a:lnTo>
                  <a:lnTo>
                    <a:pt x="592" y="743"/>
                  </a:lnTo>
                  <a:lnTo>
                    <a:pt x="576" y="755"/>
                  </a:lnTo>
                  <a:lnTo>
                    <a:pt x="559" y="766"/>
                  </a:lnTo>
                  <a:lnTo>
                    <a:pt x="538" y="770"/>
                  </a:lnTo>
                  <a:lnTo>
                    <a:pt x="532" y="748"/>
                  </a:lnTo>
                  <a:lnTo>
                    <a:pt x="531" y="733"/>
                  </a:lnTo>
                  <a:lnTo>
                    <a:pt x="530" y="720"/>
                  </a:lnTo>
                  <a:lnTo>
                    <a:pt x="525" y="701"/>
                  </a:lnTo>
                  <a:lnTo>
                    <a:pt x="534" y="687"/>
                  </a:lnTo>
                  <a:lnTo>
                    <a:pt x="544" y="675"/>
                  </a:lnTo>
                  <a:lnTo>
                    <a:pt x="554" y="661"/>
                  </a:lnTo>
                  <a:lnTo>
                    <a:pt x="564" y="649"/>
                  </a:lnTo>
                  <a:lnTo>
                    <a:pt x="575" y="637"/>
                  </a:lnTo>
                  <a:lnTo>
                    <a:pt x="585" y="625"/>
                  </a:lnTo>
                  <a:lnTo>
                    <a:pt x="597" y="614"/>
                  </a:lnTo>
                  <a:lnTo>
                    <a:pt x="608" y="602"/>
                  </a:lnTo>
                  <a:lnTo>
                    <a:pt x="620" y="591"/>
                  </a:lnTo>
                  <a:lnTo>
                    <a:pt x="631" y="579"/>
                  </a:lnTo>
                  <a:lnTo>
                    <a:pt x="644" y="569"/>
                  </a:lnTo>
                  <a:lnTo>
                    <a:pt x="657" y="558"/>
                  </a:lnTo>
                  <a:lnTo>
                    <a:pt x="670" y="548"/>
                  </a:lnTo>
                  <a:lnTo>
                    <a:pt x="684" y="538"/>
                  </a:lnTo>
                  <a:lnTo>
                    <a:pt x="698" y="527"/>
                  </a:lnTo>
                  <a:lnTo>
                    <a:pt x="712" y="517"/>
                  </a:lnTo>
                  <a:lnTo>
                    <a:pt x="728" y="510"/>
                  </a:lnTo>
                  <a:lnTo>
                    <a:pt x="745" y="504"/>
                  </a:lnTo>
                  <a:lnTo>
                    <a:pt x="763" y="502"/>
                  </a:lnTo>
                  <a:lnTo>
                    <a:pt x="781" y="500"/>
                  </a:lnTo>
                  <a:lnTo>
                    <a:pt x="798" y="497"/>
                  </a:lnTo>
                  <a:lnTo>
                    <a:pt x="816" y="496"/>
                  </a:lnTo>
                  <a:lnTo>
                    <a:pt x="832" y="493"/>
                  </a:lnTo>
                  <a:lnTo>
                    <a:pt x="845" y="489"/>
                  </a:lnTo>
                  <a:lnTo>
                    <a:pt x="833" y="483"/>
                  </a:lnTo>
                  <a:lnTo>
                    <a:pt x="819" y="481"/>
                  </a:lnTo>
                  <a:lnTo>
                    <a:pt x="804" y="483"/>
                  </a:lnTo>
                  <a:lnTo>
                    <a:pt x="790" y="486"/>
                  </a:lnTo>
                  <a:lnTo>
                    <a:pt x="778" y="487"/>
                  </a:lnTo>
                  <a:lnTo>
                    <a:pt x="766" y="486"/>
                  </a:lnTo>
                  <a:lnTo>
                    <a:pt x="758" y="479"/>
                  </a:lnTo>
                  <a:lnTo>
                    <a:pt x="753" y="464"/>
                  </a:lnTo>
                  <a:lnTo>
                    <a:pt x="752" y="450"/>
                  </a:lnTo>
                  <a:lnTo>
                    <a:pt x="756" y="443"/>
                  </a:lnTo>
                  <a:lnTo>
                    <a:pt x="763" y="440"/>
                  </a:lnTo>
                  <a:lnTo>
                    <a:pt x="772" y="439"/>
                  </a:lnTo>
                  <a:lnTo>
                    <a:pt x="782" y="440"/>
                  </a:lnTo>
                  <a:lnTo>
                    <a:pt x="792" y="441"/>
                  </a:lnTo>
                  <a:lnTo>
                    <a:pt x="804" y="442"/>
                  </a:lnTo>
                  <a:lnTo>
                    <a:pt x="814" y="441"/>
                  </a:lnTo>
                  <a:lnTo>
                    <a:pt x="827" y="441"/>
                  </a:lnTo>
                  <a:lnTo>
                    <a:pt x="837" y="443"/>
                  </a:lnTo>
                  <a:lnTo>
                    <a:pt x="844" y="448"/>
                  </a:lnTo>
                  <a:lnTo>
                    <a:pt x="850" y="455"/>
                  </a:lnTo>
                  <a:lnTo>
                    <a:pt x="854" y="463"/>
                  </a:lnTo>
                  <a:lnTo>
                    <a:pt x="856" y="472"/>
                  </a:lnTo>
                  <a:lnTo>
                    <a:pt x="857" y="482"/>
                  </a:lnTo>
                  <a:lnTo>
                    <a:pt x="858" y="494"/>
                  </a:lnTo>
                  <a:lnTo>
                    <a:pt x="873" y="494"/>
                  </a:lnTo>
                  <a:lnTo>
                    <a:pt x="871" y="474"/>
                  </a:lnTo>
                  <a:lnTo>
                    <a:pt x="873" y="456"/>
                  </a:lnTo>
                  <a:lnTo>
                    <a:pt x="877" y="439"/>
                  </a:lnTo>
                  <a:lnTo>
                    <a:pt x="882" y="422"/>
                  </a:lnTo>
                  <a:lnTo>
                    <a:pt x="888" y="407"/>
                  </a:lnTo>
                  <a:lnTo>
                    <a:pt x="893" y="393"/>
                  </a:lnTo>
                  <a:lnTo>
                    <a:pt x="897" y="378"/>
                  </a:lnTo>
                  <a:lnTo>
                    <a:pt x="898" y="361"/>
                  </a:lnTo>
                  <a:lnTo>
                    <a:pt x="886" y="357"/>
                  </a:lnTo>
                  <a:lnTo>
                    <a:pt x="873" y="354"/>
                  </a:lnTo>
                  <a:lnTo>
                    <a:pt x="859" y="354"/>
                  </a:lnTo>
                  <a:lnTo>
                    <a:pt x="847" y="356"/>
                  </a:lnTo>
                  <a:lnTo>
                    <a:pt x="833" y="357"/>
                  </a:lnTo>
                  <a:lnTo>
                    <a:pt x="819" y="357"/>
                  </a:lnTo>
                  <a:lnTo>
                    <a:pt x="805" y="356"/>
                  </a:lnTo>
                  <a:lnTo>
                    <a:pt x="791" y="351"/>
                  </a:lnTo>
                  <a:lnTo>
                    <a:pt x="790" y="345"/>
                  </a:lnTo>
                  <a:lnTo>
                    <a:pt x="790" y="338"/>
                  </a:lnTo>
                  <a:lnTo>
                    <a:pt x="790" y="331"/>
                  </a:lnTo>
                  <a:lnTo>
                    <a:pt x="791" y="326"/>
                  </a:lnTo>
                  <a:lnTo>
                    <a:pt x="809" y="314"/>
                  </a:lnTo>
                  <a:lnTo>
                    <a:pt x="827" y="305"/>
                  </a:lnTo>
                  <a:lnTo>
                    <a:pt x="847" y="297"/>
                  </a:lnTo>
                  <a:lnTo>
                    <a:pt x="867" y="290"/>
                  </a:lnTo>
                  <a:lnTo>
                    <a:pt x="889" y="284"/>
                  </a:lnTo>
                  <a:lnTo>
                    <a:pt x="911" y="278"/>
                  </a:lnTo>
                  <a:lnTo>
                    <a:pt x="933" y="274"/>
                  </a:lnTo>
                  <a:lnTo>
                    <a:pt x="955" y="269"/>
                  </a:lnTo>
                  <a:lnTo>
                    <a:pt x="968" y="215"/>
                  </a:lnTo>
                  <a:lnTo>
                    <a:pt x="981" y="224"/>
                  </a:lnTo>
                  <a:lnTo>
                    <a:pt x="986" y="239"/>
                  </a:lnTo>
                  <a:lnTo>
                    <a:pt x="986" y="259"/>
                  </a:lnTo>
                  <a:lnTo>
                    <a:pt x="984" y="278"/>
                  </a:lnTo>
                  <a:lnTo>
                    <a:pt x="983" y="298"/>
                  </a:lnTo>
                  <a:lnTo>
                    <a:pt x="986" y="313"/>
                  </a:lnTo>
                  <a:lnTo>
                    <a:pt x="996" y="323"/>
                  </a:lnTo>
                  <a:lnTo>
                    <a:pt x="1017" y="326"/>
                  </a:lnTo>
                  <a:lnTo>
                    <a:pt x="1001" y="299"/>
                  </a:lnTo>
                  <a:lnTo>
                    <a:pt x="1000" y="290"/>
                  </a:lnTo>
                  <a:lnTo>
                    <a:pt x="1001" y="283"/>
                  </a:lnTo>
                  <a:lnTo>
                    <a:pt x="1006" y="278"/>
                  </a:lnTo>
                  <a:lnTo>
                    <a:pt x="1012" y="275"/>
                  </a:lnTo>
                  <a:lnTo>
                    <a:pt x="1021" y="274"/>
                  </a:lnTo>
                  <a:lnTo>
                    <a:pt x="1029" y="274"/>
                  </a:lnTo>
                  <a:lnTo>
                    <a:pt x="1035" y="275"/>
                  </a:lnTo>
                  <a:lnTo>
                    <a:pt x="1040" y="276"/>
                  </a:lnTo>
                  <a:lnTo>
                    <a:pt x="1041" y="296"/>
                  </a:lnTo>
                  <a:lnTo>
                    <a:pt x="1040" y="314"/>
                  </a:lnTo>
                  <a:lnTo>
                    <a:pt x="1037" y="333"/>
                  </a:lnTo>
                  <a:lnTo>
                    <a:pt x="1032" y="349"/>
                  </a:lnTo>
                  <a:lnTo>
                    <a:pt x="1031" y="358"/>
                  </a:lnTo>
                  <a:lnTo>
                    <a:pt x="1026" y="366"/>
                  </a:lnTo>
                  <a:lnTo>
                    <a:pt x="1021" y="373"/>
                  </a:lnTo>
                  <a:lnTo>
                    <a:pt x="1014" y="378"/>
                  </a:lnTo>
                  <a:lnTo>
                    <a:pt x="1004" y="381"/>
                  </a:lnTo>
                  <a:lnTo>
                    <a:pt x="995" y="382"/>
                  </a:lnTo>
                  <a:lnTo>
                    <a:pt x="985" y="381"/>
                  </a:lnTo>
                  <a:lnTo>
                    <a:pt x="976" y="379"/>
                  </a:lnTo>
                  <a:lnTo>
                    <a:pt x="966" y="369"/>
                  </a:lnTo>
                  <a:lnTo>
                    <a:pt x="958" y="358"/>
                  </a:lnTo>
                  <a:lnTo>
                    <a:pt x="951" y="346"/>
                  </a:lnTo>
                  <a:lnTo>
                    <a:pt x="945" y="335"/>
                  </a:lnTo>
                  <a:lnTo>
                    <a:pt x="938" y="323"/>
                  </a:lnTo>
                  <a:lnTo>
                    <a:pt x="930" y="314"/>
                  </a:lnTo>
                  <a:lnTo>
                    <a:pt x="920" y="305"/>
                  </a:lnTo>
                  <a:lnTo>
                    <a:pt x="909" y="299"/>
                  </a:lnTo>
                  <a:lnTo>
                    <a:pt x="913" y="307"/>
                  </a:lnTo>
                  <a:lnTo>
                    <a:pt x="918" y="319"/>
                  </a:lnTo>
                  <a:lnTo>
                    <a:pt x="924" y="331"/>
                  </a:lnTo>
                  <a:lnTo>
                    <a:pt x="930" y="345"/>
                  </a:lnTo>
                  <a:lnTo>
                    <a:pt x="938" y="358"/>
                  </a:lnTo>
                  <a:lnTo>
                    <a:pt x="946" y="372"/>
                  </a:lnTo>
                  <a:lnTo>
                    <a:pt x="956" y="382"/>
                  </a:lnTo>
                  <a:lnTo>
                    <a:pt x="968" y="391"/>
                  </a:lnTo>
                  <a:lnTo>
                    <a:pt x="979" y="387"/>
                  </a:lnTo>
                  <a:lnTo>
                    <a:pt x="993" y="386"/>
                  </a:lnTo>
                  <a:lnTo>
                    <a:pt x="1007" y="384"/>
                  </a:lnTo>
                  <a:lnTo>
                    <a:pt x="1022" y="383"/>
                  </a:lnTo>
                  <a:lnTo>
                    <a:pt x="1033" y="380"/>
                  </a:lnTo>
                  <a:lnTo>
                    <a:pt x="1044" y="373"/>
                  </a:lnTo>
                  <a:lnTo>
                    <a:pt x="1049" y="363"/>
                  </a:lnTo>
                  <a:lnTo>
                    <a:pt x="1050" y="345"/>
                  </a:lnTo>
                  <a:lnTo>
                    <a:pt x="1055" y="334"/>
                  </a:lnTo>
                  <a:lnTo>
                    <a:pt x="1057" y="319"/>
                  </a:lnTo>
                  <a:lnTo>
                    <a:pt x="1059" y="306"/>
                  </a:lnTo>
                  <a:lnTo>
                    <a:pt x="1064" y="299"/>
                  </a:lnTo>
                  <a:lnTo>
                    <a:pt x="1067" y="277"/>
                  </a:lnTo>
                  <a:lnTo>
                    <a:pt x="1075" y="261"/>
                  </a:lnTo>
                  <a:lnTo>
                    <a:pt x="1087" y="246"/>
                  </a:lnTo>
                  <a:lnTo>
                    <a:pt x="1103" y="235"/>
                  </a:lnTo>
                  <a:lnTo>
                    <a:pt x="1120" y="223"/>
                  </a:lnTo>
                  <a:lnTo>
                    <a:pt x="1135" y="212"/>
                  </a:lnTo>
                  <a:lnTo>
                    <a:pt x="1148" y="199"/>
                  </a:lnTo>
                  <a:lnTo>
                    <a:pt x="1156" y="184"/>
                  </a:lnTo>
                  <a:lnTo>
                    <a:pt x="1158" y="156"/>
                  </a:lnTo>
                  <a:lnTo>
                    <a:pt x="1153" y="131"/>
                  </a:lnTo>
                  <a:lnTo>
                    <a:pt x="1144" y="109"/>
                  </a:lnTo>
                  <a:lnTo>
                    <a:pt x="1129" y="90"/>
                  </a:lnTo>
                  <a:lnTo>
                    <a:pt x="1116" y="71"/>
                  </a:lnTo>
                  <a:lnTo>
                    <a:pt x="1103" y="64"/>
                  </a:lnTo>
                  <a:lnTo>
                    <a:pt x="1090" y="65"/>
                  </a:lnTo>
                  <a:lnTo>
                    <a:pt x="1077" y="71"/>
                  </a:lnTo>
                  <a:lnTo>
                    <a:pt x="1063" y="79"/>
                  </a:lnTo>
                  <a:lnTo>
                    <a:pt x="1049" y="84"/>
                  </a:lnTo>
                  <a:lnTo>
                    <a:pt x="1034" y="84"/>
                  </a:lnTo>
                  <a:lnTo>
                    <a:pt x="1019" y="75"/>
                  </a:lnTo>
                  <a:lnTo>
                    <a:pt x="1000" y="70"/>
                  </a:lnTo>
                  <a:lnTo>
                    <a:pt x="981" y="70"/>
                  </a:lnTo>
                  <a:lnTo>
                    <a:pt x="962" y="73"/>
                  </a:lnTo>
                  <a:lnTo>
                    <a:pt x="945" y="79"/>
                  </a:lnTo>
                  <a:lnTo>
                    <a:pt x="927" y="87"/>
                  </a:lnTo>
                  <a:lnTo>
                    <a:pt x="911" y="96"/>
                  </a:lnTo>
                  <a:lnTo>
                    <a:pt x="895" y="106"/>
                  </a:lnTo>
                  <a:lnTo>
                    <a:pt x="881" y="115"/>
                  </a:lnTo>
                  <a:lnTo>
                    <a:pt x="872" y="133"/>
                  </a:lnTo>
                  <a:lnTo>
                    <a:pt x="873" y="154"/>
                  </a:lnTo>
                  <a:lnTo>
                    <a:pt x="875" y="176"/>
                  </a:lnTo>
                  <a:lnTo>
                    <a:pt x="875" y="197"/>
                  </a:lnTo>
                  <a:lnTo>
                    <a:pt x="865" y="204"/>
                  </a:lnTo>
                  <a:lnTo>
                    <a:pt x="857" y="211"/>
                  </a:lnTo>
                  <a:lnTo>
                    <a:pt x="848" y="217"/>
                  </a:lnTo>
                  <a:lnTo>
                    <a:pt x="840" y="224"/>
                  </a:lnTo>
                  <a:lnTo>
                    <a:pt x="830" y="230"/>
                  </a:lnTo>
                  <a:lnTo>
                    <a:pt x="821" y="236"/>
                  </a:lnTo>
                  <a:lnTo>
                    <a:pt x="811" y="240"/>
                  </a:lnTo>
                  <a:lnTo>
                    <a:pt x="799" y="243"/>
                  </a:lnTo>
                  <a:lnTo>
                    <a:pt x="784" y="246"/>
                  </a:lnTo>
                  <a:lnTo>
                    <a:pt x="775" y="255"/>
                  </a:lnTo>
                  <a:lnTo>
                    <a:pt x="772" y="267"/>
                  </a:lnTo>
                  <a:lnTo>
                    <a:pt x="771" y="281"/>
                  </a:lnTo>
                  <a:lnTo>
                    <a:pt x="773" y="296"/>
                  </a:lnTo>
                  <a:lnTo>
                    <a:pt x="775" y="310"/>
                  </a:lnTo>
                  <a:lnTo>
                    <a:pt x="776" y="321"/>
                  </a:lnTo>
                  <a:lnTo>
                    <a:pt x="776" y="330"/>
                  </a:lnTo>
                  <a:lnTo>
                    <a:pt x="775" y="346"/>
                  </a:lnTo>
                  <a:lnTo>
                    <a:pt x="767" y="354"/>
                  </a:lnTo>
                  <a:lnTo>
                    <a:pt x="756" y="357"/>
                  </a:lnTo>
                  <a:lnTo>
                    <a:pt x="741" y="354"/>
                  </a:lnTo>
                  <a:lnTo>
                    <a:pt x="725" y="351"/>
                  </a:lnTo>
                  <a:lnTo>
                    <a:pt x="708" y="346"/>
                  </a:lnTo>
                  <a:lnTo>
                    <a:pt x="693" y="345"/>
                  </a:lnTo>
                  <a:lnTo>
                    <a:pt x="681" y="349"/>
                  </a:lnTo>
                  <a:lnTo>
                    <a:pt x="682" y="357"/>
                  </a:lnTo>
                  <a:lnTo>
                    <a:pt x="682" y="364"/>
                  </a:lnTo>
                  <a:lnTo>
                    <a:pt x="684" y="372"/>
                  </a:lnTo>
                  <a:lnTo>
                    <a:pt x="691" y="376"/>
                  </a:lnTo>
                  <a:lnTo>
                    <a:pt x="699" y="383"/>
                  </a:lnTo>
                  <a:lnTo>
                    <a:pt x="706" y="396"/>
                  </a:lnTo>
                  <a:lnTo>
                    <a:pt x="710" y="409"/>
                  </a:lnTo>
                  <a:lnTo>
                    <a:pt x="710" y="418"/>
                  </a:lnTo>
                  <a:lnTo>
                    <a:pt x="715" y="436"/>
                  </a:lnTo>
                  <a:lnTo>
                    <a:pt x="722" y="456"/>
                  </a:lnTo>
                  <a:lnTo>
                    <a:pt x="727" y="477"/>
                  </a:lnTo>
                  <a:lnTo>
                    <a:pt x="725" y="500"/>
                  </a:lnTo>
                  <a:lnTo>
                    <a:pt x="699" y="507"/>
                  </a:lnTo>
                  <a:lnTo>
                    <a:pt x="677" y="518"/>
                  </a:lnTo>
                  <a:lnTo>
                    <a:pt x="657" y="532"/>
                  </a:lnTo>
                  <a:lnTo>
                    <a:pt x="637" y="548"/>
                  </a:lnTo>
                  <a:lnTo>
                    <a:pt x="619" y="565"/>
                  </a:lnTo>
                  <a:lnTo>
                    <a:pt x="600" y="583"/>
                  </a:lnTo>
                  <a:lnTo>
                    <a:pt x="582" y="599"/>
                  </a:lnTo>
                  <a:lnTo>
                    <a:pt x="561" y="612"/>
                  </a:lnTo>
                  <a:lnTo>
                    <a:pt x="543" y="584"/>
                  </a:lnTo>
                  <a:lnTo>
                    <a:pt x="561" y="570"/>
                  </a:lnTo>
                  <a:lnTo>
                    <a:pt x="577" y="554"/>
                  </a:lnTo>
                  <a:lnTo>
                    <a:pt x="590" y="535"/>
                  </a:lnTo>
                  <a:lnTo>
                    <a:pt x="602" y="516"/>
                  </a:lnTo>
                  <a:lnTo>
                    <a:pt x="612" y="495"/>
                  </a:lnTo>
                  <a:lnTo>
                    <a:pt x="620" y="473"/>
                  </a:lnTo>
                  <a:lnTo>
                    <a:pt x="625" y="449"/>
                  </a:lnTo>
                  <a:lnTo>
                    <a:pt x="630" y="425"/>
                  </a:lnTo>
                  <a:lnTo>
                    <a:pt x="628" y="404"/>
                  </a:lnTo>
                  <a:lnTo>
                    <a:pt x="623" y="380"/>
                  </a:lnTo>
                  <a:lnTo>
                    <a:pt x="615" y="358"/>
                  </a:lnTo>
                  <a:lnTo>
                    <a:pt x="599" y="345"/>
                  </a:lnTo>
                  <a:lnTo>
                    <a:pt x="601" y="373"/>
                  </a:lnTo>
                  <a:lnTo>
                    <a:pt x="601" y="403"/>
                  </a:lnTo>
                  <a:lnTo>
                    <a:pt x="597" y="435"/>
                  </a:lnTo>
                  <a:lnTo>
                    <a:pt x="589" y="466"/>
                  </a:lnTo>
                  <a:lnTo>
                    <a:pt x="576" y="497"/>
                  </a:lnTo>
                  <a:lnTo>
                    <a:pt x="561" y="526"/>
                  </a:lnTo>
                  <a:lnTo>
                    <a:pt x="541" y="551"/>
                  </a:lnTo>
                  <a:lnTo>
                    <a:pt x="520" y="571"/>
                  </a:lnTo>
                  <a:lnTo>
                    <a:pt x="501" y="578"/>
                  </a:lnTo>
                  <a:lnTo>
                    <a:pt x="484" y="583"/>
                  </a:lnTo>
                  <a:lnTo>
                    <a:pt x="467" y="585"/>
                  </a:lnTo>
                  <a:lnTo>
                    <a:pt x="449" y="586"/>
                  </a:lnTo>
                  <a:lnTo>
                    <a:pt x="432" y="586"/>
                  </a:lnTo>
                  <a:lnTo>
                    <a:pt x="415" y="584"/>
                  </a:lnTo>
                  <a:lnTo>
                    <a:pt x="396" y="580"/>
                  </a:lnTo>
                  <a:lnTo>
                    <a:pt x="377" y="576"/>
                  </a:lnTo>
                  <a:lnTo>
                    <a:pt x="356" y="565"/>
                  </a:lnTo>
                  <a:lnTo>
                    <a:pt x="339" y="551"/>
                  </a:lnTo>
                  <a:lnTo>
                    <a:pt x="323" y="535"/>
                  </a:lnTo>
                  <a:lnTo>
                    <a:pt x="309" y="518"/>
                  </a:lnTo>
                  <a:lnTo>
                    <a:pt x="297" y="498"/>
                  </a:lnTo>
                  <a:lnTo>
                    <a:pt x="287" y="479"/>
                  </a:lnTo>
                  <a:lnTo>
                    <a:pt x="278" y="459"/>
                  </a:lnTo>
                  <a:lnTo>
                    <a:pt x="268" y="441"/>
                  </a:lnTo>
                  <a:lnTo>
                    <a:pt x="251" y="445"/>
                  </a:lnTo>
                  <a:lnTo>
                    <a:pt x="238" y="443"/>
                  </a:lnTo>
                  <a:lnTo>
                    <a:pt x="226" y="437"/>
                  </a:lnTo>
                  <a:lnTo>
                    <a:pt x="215" y="432"/>
                  </a:lnTo>
                  <a:lnTo>
                    <a:pt x="205" y="424"/>
                  </a:lnTo>
                  <a:lnTo>
                    <a:pt x="196" y="414"/>
                  </a:lnTo>
                  <a:lnTo>
                    <a:pt x="188" y="405"/>
                  </a:lnTo>
                  <a:lnTo>
                    <a:pt x="181" y="395"/>
                  </a:lnTo>
                  <a:lnTo>
                    <a:pt x="174" y="384"/>
                  </a:lnTo>
                  <a:lnTo>
                    <a:pt x="173" y="372"/>
                  </a:lnTo>
                  <a:lnTo>
                    <a:pt x="172" y="356"/>
                  </a:lnTo>
                  <a:lnTo>
                    <a:pt x="175" y="342"/>
                  </a:lnTo>
                  <a:lnTo>
                    <a:pt x="190" y="338"/>
                  </a:lnTo>
                  <a:lnTo>
                    <a:pt x="192" y="348"/>
                  </a:lnTo>
                  <a:lnTo>
                    <a:pt x="197" y="357"/>
                  </a:lnTo>
                  <a:lnTo>
                    <a:pt x="202" y="364"/>
                  </a:lnTo>
                  <a:lnTo>
                    <a:pt x="209" y="371"/>
                  </a:lnTo>
                  <a:lnTo>
                    <a:pt x="214" y="378"/>
                  </a:lnTo>
                  <a:lnTo>
                    <a:pt x="222" y="384"/>
                  </a:lnTo>
                  <a:lnTo>
                    <a:pt x="229" y="391"/>
                  </a:lnTo>
                  <a:lnTo>
                    <a:pt x="236" y="399"/>
                  </a:lnTo>
                  <a:lnTo>
                    <a:pt x="236" y="388"/>
                  </a:lnTo>
                  <a:lnTo>
                    <a:pt x="233" y="380"/>
                  </a:lnTo>
                  <a:lnTo>
                    <a:pt x="227" y="372"/>
                  </a:lnTo>
                  <a:lnTo>
                    <a:pt x="220" y="366"/>
                  </a:lnTo>
                  <a:lnTo>
                    <a:pt x="213" y="360"/>
                  </a:lnTo>
                  <a:lnTo>
                    <a:pt x="206" y="354"/>
                  </a:lnTo>
                  <a:lnTo>
                    <a:pt x="200" y="349"/>
                  </a:lnTo>
                  <a:lnTo>
                    <a:pt x="197" y="341"/>
                  </a:lnTo>
                  <a:lnTo>
                    <a:pt x="205" y="340"/>
                  </a:lnTo>
                  <a:lnTo>
                    <a:pt x="212" y="342"/>
                  </a:lnTo>
                  <a:lnTo>
                    <a:pt x="218" y="345"/>
                  </a:lnTo>
                  <a:lnTo>
                    <a:pt x="224" y="351"/>
                  </a:lnTo>
                  <a:lnTo>
                    <a:pt x="228" y="356"/>
                  </a:lnTo>
                  <a:lnTo>
                    <a:pt x="234" y="360"/>
                  </a:lnTo>
                  <a:lnTo>
                    <a:pt x="240" y="363"/>
                  </a:lnTo>
                  <a:lnTo>
                    <a:pt x="245" y="361"/>
                  </a:lnTo>
                  <a:lnTo>
                    <a:pt x="238" y="349"/>
                  </a:lnTo>
                  <a:lnTo>
                    <a:pt x="242" y="337"/>
                  </a:lnTo>
                  <a:lnTo>
                    <a:pt x="247" y="325"/>
                  </a:lnTo>
                  <a:lnTo>
                    <a:pt x="249" y="310"/>
                  </a:lnTo>
                  <a:lnTo>
                    <a:pt x="242" y="288"/>
                  </a:lnTo>
                  <a:lnTo>
                    <a:pt x="238" y="268"/>
                  </a:lnTo>
                  <a:lnTo>
                    <a:pt x="235" y="247"/>
                  </a:lnTo>
                  <a:lnTo>
                    <a:pt x="230" y="223"/>
                  </a:lnTo>
                  <a:lnTo>
                    <a:pt x="234" y="213"/>
                  </a:lnTo>
                  <a:lnTo>
                    <a:pt x="241" y="204"/>
                  </a:lnTo>
                  <a:lnTo>
                    <a:pt x="247" y="194"/>
                  </a:lnTo>
                  <a:lnTo>
                    <a:pt x="245" y="182"/>
                  </a:lnTo>
                  <a:lnTo>
                    <a:pt x="238" y="182"/>
                  </a:lnTo>
                  <a:lnTo>
                    <a:pt x="230" y="177"/>
                  </a:lnTo>
                  <a:lnTo>
                    <a:pt x="222" y="177"/>
                  </a:lnTo>
                  <a:lnTo>
                    <a:pt x="213" y="179"/>
                  </a:lnTo>
                  <a:lnTo>
                    <a:pt x="205" y="183"/>
                  </a:lnTo>
                  <a:lnTo>
                    <a:pt x="197" y="187"/>
                  </a:lnTo>
                  <a:lnTo>
                    <a:pt x="188" y="192"/>
                  </a:lnTo>
                  <a:lnTo>
                    <a:pt x="180" y="194"/>
                  </a:lnTo>
                  <a:lnTo>
                    <a:pt x="172" y="194"/>
                  </a:lnTo>
                  <a:lnTo>
                    <a:pt x="180" y="178"/>
                  </a:lnTo>
                  <a:lnTo>
                    <a:pt x="191" y="163"/>
                  </a:lnTo>
                  <a:lnTo>
                    <a:pt x="204" y="152"/>
                  </a:lnTo>
                  <a:lnTo>
                    <a:pt x="219" y="140"/>
                  </a:lnTo>
                  <a:lnTo>
                    <a:pt x="235" y="132"/>
                  </a:lnTo>
                  <a:lnTo>
                    <a:pt x="253" y="125"/>
                  </a:lnTo>
                  <a:lnTo>
                    <a:pt x="272" y="121"/>
                  </a:lnTo>
                  <a:lnTo>
                    <a:pt x="291" y="117"/>
                  </a:lnTo>
                  <a:lnTo>
                    <a:pt x="287" y="109"/>
                  </a:lnTo>
                  <a:lnTo>
                    <a:pt x="279" y="106"/>
                  </a:lnTo>
                  <a:lnTo>
                    <a:pt x="271" y="106"/>
                  </a:lnTo>
                  <a:lnTo>
                    <a:pt x="260" y="108"/>
                  </a:lnTo>
                  <a:lnTo>
                    <a:pt x="249" y="110"/>
                  </a:lnTo>
                  <a:lnTo>
                    <a:pt x="237" y="111"/>
                  </a:lnTo>
                  <a:lnTo>
                    <a:pt x="227" y="110"/>
                  </a:lnTo>
                  <a:lnTo>
                    <a:pt x="218" y="105"/>
                  </a:lnTo>
                  <a:lnTo>
                    <a:pt x="233" y="98"/>
                  </a:lnTo>
                  <a:lnTo>
                    <a:pt x="248" y="92"/>
                  </a:lnTo>
                  <a:lnTo>
                    <a:pt x="263" y="87"/>
                  </a:lnTo>
                  <a:lnTo>
                    <a:pt x="278" y="83"/>
                  </a:lnTo>
                  <a:lnTo>
                    <a:pt x="291" y="78"/>
                  </a:lnTo>
                  <a:lnTo>
                    <a:pt x="305" y="75"/>
                  </a:lnTo>
                  <a:lnTo>
                    <a:pt x="320" y="72"/>
                  </a:lnTo>
                  <a:lnTo>
                    <a:pt x="334" y="70"/>
                  </a:lnTo>
                  <a:lnTo>
                    <a:pt x="348" y="69"/>
                  </a:lnTo>
                  <a:lnTo>
                    <a:pt x="363" y="68"/>
                  </a:lnTo>
                  <a:lnTo>
                    <a:pt x="377" y="68"/>
                  </a:lnTo>
                  <a:lnTo>
                    <a:pt x="391" y="69"/>
                  </a:lnTo>
                  <a:lnTo>
                    <a:pt x="405" y="70"/>
                  </a:lnTo>
                  <a:lnTo>
                    <a:pt x="420" y="72"/>
                  </a:lnTo>
                  <a:lnTo>
                    <a:pt x="435" y="76"/>
                  </a:lnTo>
                  <a:lnTo>
                    <a:pt x="450" y="79"/>
                  </a:lnTo>
                  <a:lnTo>
                    <a:pt x="463" y="77"/>
                  </a:lnTo>
                  <a:lnTo>
                    <a:pt x="467" y="65"/>
                  </a:lnTo>
                  <a:lnTo>
                    <a:pt x="468" y="53"/>
                  </a:lnTo>
                  <a:lnTo>
                    <a:pt x="479" y="46"/>
                  </a:lnTo>
                  <a:lnTo>
                    <a:pt x="494" y="56"/>
                  </a:lnTo>
                  <a:lnTo>
                    <a:pt x="503" y="70"/>
                  </a:lnTo>
                  <a:lnTo>
                    <a:pt x="508" y="87"/>
                  </a:lnTo>
                  <a:lnTo>
                    <a:pt x="507" y="108"/>
                  </a:lnTo>
                  <a:lnTo>
                    <a:pt x="536" y="108"/>
                  </a:lnTo>
                  <a:lnTo>
                    <a:pt x="534" y="120"/>
                  </a:lnTo>
                  <a:lnTo>
                    <a:pt x="537" y="129"/>
                  </a:lnTo>
                  <a:lnTo>
                    <a:pt x="543" y="134"/>
                  </a:lnTo>
                  <a:lnTo>
                    <a:pt x="551" y="138"/>
                  </a:lnTo>
                  <a:lnTo>
                    <a:pt x="556" y="122"/>
                  </a:lnTo>
                  <a:lnTo>
                    <a:pt x="564" y="107"/>
                  </a:lnTo>
                  <a:lnTo>
                    <a:pt x="570" y="90"/>
                  </a:lnTo>
                  <a:lnTo>
                    <a:pt x="569" y="69"/>
                  </a:lnTo>
                  <a:lnTo>
                    <a:pt x="559" y="61"/>
                  </a:lnTo>
                  <a:lnTo>
                    <a:pt x="548" y="53"/>
                  </a:lnTo>
                  <a:lnTo>
                    <a:pt x="538" y="46"/>
                  </a:lnTo>
                  <a:lnTo>
                    <a:pt x="528" y="39"/>
                  </a:lnTo>
                  <a:lnTo>
                    <a:pt x="516" y="33"/>
                  </a:lnTo>
                  <a:lnTo>
                    <a:pt x="505" y="27"/>
                  </a:lnTo>
                  <a:lnTo>
                    <a:pt x="492" y="23"/>
                  </a:lnTo>
                  <a:lnTo>
                    <a:pt x="479" y="18"/>
                  </a:lnTo>
                  <a:lnTo>
                    <a:pt x="469" y="22"/>
                  </a:lnTo>
                  <a:lnTo>
                    <a:pt x="462" y="30"/>
                  </a:lnTo>
                  <a:lnTo>
                    <a:pt x="455" y="34"/>
                  </a:lnTo>
                  <a:lnTo>
                    <a:pt x="446" y="31"/>
                  </a:lnTo>
                  <a:lnTo>
                    <a:pt x="432" y="22"/>
                  </a:lnTo>
                  <a:lnTo>
                    <a:pt x="417" y="15"/>
                  </a:lnTo>
                  <a:lnTo>
                    <a:pt x="401" y="9"/>
                  </a:lnTo>
                  <a:lnTo>
                    <a:pt x="385" y="5"/>
                  </a:lnTo>
                  <a:lnTo>
                    <a:pt x="367" y="3"/>
                  </a:lnTo>
                  <a:lnTo>
                    <a:pt x="350" y="2"/>
                  </a:lnTo>
                  <a:lnTo>
                    <a:pt x="332" y="2"/>
                  </a:lnTo>
                  <a:lnTo>
                    <a:pt x="314" y="4"/>
                  </a:lnTo>
                  <a:lnTo>
                    <a:pt x="297" y="8"/>
                  </a:lnTo>
                  <a:lnTo>
                    <a:pt x="279" y="12"/>
                  </a:lnTo>
                  <a:lnTo>
                    <a:pt x="262" y="18"/>
                  </a:lnTo>
                  <a:lnTo>
                    <a:pt x="245" y="25"/>
                  </a:lnTo>
                  <a:lnTo>
                    <a:pt x="229" y="32"/>
                  </a:lnTo>
                  <a:lnTo>
                    <a:pt x="214" y="41"/>
                  </a:lnTo>
                  <a:lnTo>
                    <a:pt x="199" y="52"/>
                  </a:lnTo>
                  <a:lnTo>
                    <a:pt x="187" y="62"/>
                  </a:lnTo>
                  <a:lnTo>
                    <a:pt x="173" y="75"/>
                  </a:lnTo>
                  <a:lnTo>
                    <a:pt x="167" y="90"/>
                  </a:lnTo>
                  <a:lnTo>
                    <a:pt x="165" y="107"/>
                  </a:lnTo>
                  <a:lnTo>
                    <a:pt x="166" y="124"/>
                  </a:lnTo>
                  <a:lnTo>
                    <a:pt x="166" y="143"/>
                  </a:lnTo>
                  <a:lnTo>
                    <a:pt x="162" y="159"/>
                  </a:lnTo>
                  <a:lnTo>
                    <a:pt x="154" y="174"/>
                  </a:lnTo>
                  <a:lnTo>
                    <a:pt x="138" y="184"/>
                  </a:lnTo>
                  <a:lnTo>
                    <a:pt x="141" y="201"/>
                  </a:lnTo>
                  <a:lnTo>
                    <a:pt x="144" y="216"/>
                  </a:lnTo>
                  <a:lnTo>
                    <a:pt x="149" y="232"/>
                  </a:lnTo>
                  <a:lnTo>
                    <a:pt x="154" y="246"/>
                  </a:lnTo>
                  <a:lnTo>
                    <a:pt x="160" y="261"/>
                  </a:lnTo>
                  <a:lnTo>
                    <a:pt x="167" y="275"/>
                  </a:lnTo>
                  <a:lnTo>
                    <a:pt x="175" y="289"/>
                  </a:lnTo>
                  <a:lnTo>
                    <a:pt x="184" y="303"/>
                  </a:lnTo>
                  <a:lnTo>
                    <a:pt x="180" y="312"/>
                  </a:lnTo>
                  <a:lnTo>
                    <a:pt x="174" y="321"/>
                  </a:lnTo>
                  <a:lnTo>
                    <a:pt x="167" y="329"/>
                  </a:lnTo>
                  <a:lnTo>
                    <a:pt x="160" y="337"/>
                  </a:lnTo>
                  <a:lnTo>
                    <a:pt x="156" y="345"/>
                  </a:lnTo>
                  <a:lnTo>
                    <a:pt x="152" y="354"/>
                  </a:lnTo>
                  <a:lnTo>
                    <a:pt x="152" y="366"/>
                  </a:lnTo>
                  <a:lnTo>
                    <a:pt x="157" y="379"/>
                  </a:lnTo>
                  <a:lnTo>
                    <a:pt x="162" y="395"/>
                  </a:lnTo>
                  <a:lnTo>
                    <a:pt x="169" y="410"/>
                  </a:lnTo>
                  <a:lnTo>
                    <a:pt x="177" y="422"/>
                  </a:lnTo>
                  <a:lnTo>
                    <a:pt x="187" y="435"/>
                  </a:lnTo>
                  <a:lnTo>
                    <a:pt x="198" y="445"/>
                  </a:lnTo>
                  <a:lnTo>
                    <a:pt x="211" y="454"/>
                  </a:lnTo>
                  <a:lnTo>
                    <a:pt x="227" y="459"/>
                  </a:lnTo>
                  <a:lnTo>
                    <a:pt x="245" y="464"/>
                  </a:lnTo>
                  <a:lnTo>
                    <a:pt x="256" y="480"/>
                  </a:lnTo>
                  <a:lnTo>
                    <a:pt x="263" y="498"/>
                  </a:lnTo>
                  <a:lnTo>
                    <a:pt x="268" y="516"/>
                  </a:lnTo>
                  <a:lnTo>
                    <a:pt x="274" y="533"/>
                  </a:lnTo>
                  <a:lnTo>
                    <a:pt x="259" y="538"/>
                  </a:lnTo>
                  <a:lnTo>
                    <a:pt x="252" y="558"/>
                  </a:lnTo>
                  <a:lnTo>
                    <a:pt x="243" y="577"/>
                  </a:lnTo>
                  <a:lnTo>
                    <a:pt x="233" y="594"/>
                  </a:lnTo>
                  <a:lnTo>
                    <a:pt x="220" y="610"/>
                  </a:lnTo>
                  <a:lnTo>
                    <a:pt x="205" y="624"/>
                  </a:lnTo>
                  <a:lnTo>
                    <a:pt x="190" y="639"/>
                  </a:lnTo>
                  <a:lnTo>
                    <a:pt x="173" y="652"/>
                  </a:lnTo>
                  <a:lnTo>
                    <a:pt x="156" y="664"/>
                  </a:lnTo>
                  <a:lnTo>
                    <a:pt x="138" y="676"/>
                  </a:lnTo>
                  <a:lnTo>
                    <a:pt x="121" y="689"/>
                  </a:lnTo>
                  <a:lnTo>
                    <a:pt x="104" y="700"/>
                  </a:lnTo>
                  <a:lnTo>
                    <a:pt x="86" y="713"/>
                  </a:lnTo>
                  <a:lnTo>
                    <a:pt x="69" y="725"/>
                  </a:lnTo>
                  <a:lnTo>
                    <a:pt x="54" y="738"/>
                  </a:lnTo>
                  <a:lnTo>
                    <a:pt x="40" y="751"/>
                  </a:lnTo>
                  <a:lnTo>
                    <a:pt x="28" y="766"/>
                  </a:lnTo>
                  <a:lnTo>
                    <a:pt x="21" y="806"/>
                  </a:lnTo>
                  <a:lnTo>
                    <a:pt x="14" y="841"/>
                  </a:lnTo>
                  <a:lnTo>
                    <a:pt x="10" y="876"/>
                  </a:lnTo>
                  <a:lnTo>
                    <a:pt x="13" y="917"/>
                  </a:lnTo>
                  <a:lnTo>
                    <a:pt x="18" y="934"/>
                  </a:lnTo>
                  <a:lnTo>
                    <a:pt x="25" y="951"/>
                  </a:lnTo>
                  <a:lnTo>
                    <a:pt x="33" y="967"/>
                  </a:lnTo>
                  <a:lnTo>
                    <a:pt x="43" y="985"/>
                  </a:lnTo>
                  <a:lnTo>
                    <a:pt x="52" y="1000"/>
                  </a:lnTo>
                  <a:lnTo>
                    <a:pt x="62" y="1016"/>
                  </a:lnTo>
                  <a:lnTo>
                    <a:pt x="74" y="1029"/>
                  </a:lnTo>
                  <a:lnTo>
                    <a:pt x="85" y="1043"/>
                  </a:lnTo>
                  <a:lnTo>
                    <a:pt x="99" y="1056"/>
                  </a:lnTo>
                  <a:lnTo>
                    <a:pt x="113" y="1067"/>
                  </a:lnTo>
                  <a:lnTo>
                    <a:pt x="128" y="1078"/>
                  </a:lnTo>
                  <a:lnTo>
                    <a:pt x="144" y="1087"/>
                  </a:lnTo>
                  <a:lnTo>
                    <a:pt x="161" y="1094"/>
                  </a:lnTo>
                  <a:lnTo>
                    <a:pt x="180" y="1100"/>
                  </a:lnTo>
                  <a:lnTo>
                    <a:pt x="199" y="1104"/>
                  </a:lnTo>
                  <a:lnTo>
                    <a:pt x="220" y="1107"/>
                  </a:lnTo>
                  <a:lnTo>
                    <a:pt x="206" y="1152"/>
                  </a:lnTo>
                  <a:lnTo>
                    <a:pt x="190" y="1194"/>
                  </a:lnTo>
                  <a:lnTo>
                    <a:pt x="171" y="1236"/>
                  </a:lnTo>
                  <a:lnTo>
                    <a:pt x="150" y="1276"/>
                  </a:lnTo>
                  <a:lnTo>
                    <a:pt x="127" y="1316"/>
                  </a:lnTo>
                  <a:lnTo>
                    <a:pt x="105" y="1357"/>
                  </a:lnTo>
                  <a:lnTo>
                    <a:pt x="84" y="1398"/>
                  </a:lnTo>
                  <a:lnTo>
                    <a:pt x="65" y="1441"/>
                  </a:lnTo>
                  <a:lnTo>
                    <a:pt x="55" y="1464"/>
                  </a:lnTo>
                  <a:lnTo>
                    <a:pt x="45" y="1486"/>
                  </a:lnTo>
                  <a:lnTo>
                    <a:pt x="33" y="1507"/>
                  </a:lnTo>
                  <a:lnTo>
                    <a:pt x="22" y="1530"/>
                  </a:lnTo>
                  <a:lnTo>
                    <a:pt x="12" y="1552"/>
                  </a:lnTo>
                  <a:lnTo>
                    <a:pt x="4" y="1577"/>
                  </a:lnTo>
                  <a:lnTo>
                    <a:pt x="0" y="1601"/>
                  </a:lnTo>
                  <a:lnTo>
                    <a:pt x="0" y="1627"/>
                  </a:lnTo>
                  <a:lnTo>
                    <a:pt x="9" y="1635"/>
                  </a:lnTo>
                  <a:lnTo>
                    <a:pt x="17" y="1643"/>
                  </a:lnTo>
                  <a:lnTo>
                    <a:pt x="28" y="1653"/>
                  </a:lnTo>
                  <a:lnTo>
                    <a:pt x="37" y="1661"/>
                  </a:lnTo>
                  <a:lnTo>
                    <a:pt x="47" y="1669"/>
                  </a:lnTo>
                  <a:lnTo>
                    <a:pt x="58" y="1676"/>
                  </a:lnTo>
                  <a:lnTo>
                    <a:pt x="69" y="1681"/>
                  </a:lnTo>
                  <a:lnTo>
                    <a:pt x="82" y="1686"/>
                  </a:lnTo>
                  <a:lnTo>
                    <a:pt x="95" y="1694"/>
                  </a:lnTo>
                  <a:lnTo>
                    <a:pt x="107" y="1700"/>
                  </a:lnTo>
                  <a:lnTo>
                    <a:pt x="120" y="1703"/>
                  </a:lnTo>
                  <a:lnTo>
                    <a:pt x="134" y="1706"/>
                  </a:lnTo>
                  <a:lnTo>
                    <a:pt x="145" y="1710"/>
                  </a:lnTo>
                  <a:lnTo>
                    <a:pt x="157" y="1715"/>
                  </a:lnTo>
                  <a:lnTo>
                    <a:pt x="166" y="1723"/>
                  </a:lnTo>
                  <a:lnTo>
                    <a:pt x="174" y="1736"/>
                  </a:lnTo>
                  <a:lnTo>
                    <a:pt x="159" y="1820"/>
                  </a:lnTo>
                  <a:lnTo>
                    <a:pt x="154" y="1911"/>
                  </a:lnTo>
                  <a:lnTo>
                    <a:pt x="159" y="1999"/>
                  </a:lnTo>
                  <a:lnTo>
                    <a:pt x="169" y="2079"/>
                  </a:lnTo>
                  <a:lnTo>
                    <a:pt x="167" y="2079"/>
                  </a:lnTo>
                  <a:lnTo>
                    <a:pt x="168" y="2104"/>
                  </a:lnTo>
                  <a:lnTo>
                    <a:pt x="161" y="2120"/>
                  </a:lnTo>
                  <a:lnTo>
                    <a:pt x="156" y="2138"/>
                  </a:lnTo>
                  <a:lnTo>
                    <a:pt x="157" y="2163"/>
                  </a:lnTo>
                  <a:lnTo>
                    <a:pt x="144" y="2173"/>
                  </a:lnTo>
                  <a:lnTo>
                    <a:pt x="135" y="2185"/>
                  </a:lnTo>
                  <a:lnTo>
                    <a:pt x="126" y="2197"/>
                  </a:lnTo>
                  <a:lnTo>
                    <a:pt x="119" y="2210"/>
                  </a:lnTo>
                  <a:lnTo>
                    <a:pt x="112" y="2224"/>
                  </a:lnTo>
                  <a:lnTo>
                    <a:pt x="106" y="2237"/>
                  </a:lnTo>
                  <a:lnTo>
                    <a:pt x="99" y="2250"/>
                  </a:lnTo>
                  <a:lnTo>
                    <a:pt x="92" y="2263"/>
                  </a:lnTo>
                  <a:lnTo>
                    <a:pt x="97" y="2270"/>
                  </a:lnTo>
                  <a:lnTo>
                    <a:pt x="101" y="2279"/>
                  </a:lnTo>
                  <a:lnTo>
                    <a:pt x="108" y="2287"/>
                  </a:lnTo>
                  <a:lnTo>
                    <a:pt x="121" y="2293"/>
                  </a:lnTo>
                  <a:lnTo>
                    <a:pt x="139" y="2288"/>
                  </a:lnTo>
                  <a:lnTo>
                    <a:pt x="157" y="2280"/>
                  </a:lnTo>
                  <a:lnTo>
                    <a:pt x="174" y="2271"/>
                  </a:lnTo>
                  <a:lnTo>
                    <a:pt x="190" y="2258"/>
                  </a:lnTo>
                  <a:lnTo>
                    <a:pt x="204" y="2247"/>
                  </a:lnTo>
                  <a:lnTo>
                    <a:pt x="218" y="2234"/>
                  </a:lnTo>
                  <a:lnTo>
                    <a:pt x="228" y="2222"/>
                  </a:lnTo>
                  <a:lnTo>
                    <a:pt x="236" y="2211"/>
                  </a:lnTo>
                  <a:lnTo>
                    <a:pt x="240" y="2201"/>
                  </a:lnTo>
                  <a:lnTo>
                    <a:pt x="244" y="2190"/>
                  </a:lnTo>
                  <a:lnTo>
                    <a:pt x="244" y="2180"/>
                  </a:lnTo>
                  <a:lnTo>
                    <a:pt x="238" y="2171"/>
                  </a:lnTo>
                  <a:lnTo>
                    <a:pt x="228" y="2185"/>
                  </a:lnTo>
                  <a:lnTo>
                    <a:pt x="217" y="2197"/>
                  </a:lnTo>
                  <a:lnTo>
                    <a:pt x="204" y="2209"/>
                  </a:lnTo>
                  <a:lnTo>
                    <a:pt x="190" y="2220"/>
                  </a:lnTo>
                  <a:lnTo>
                    <a:pt x="176" y="2231"/>
                  </a:lnTo>
                  <a:lnTo>
                    <a:pt x="161" y="2238"/>
                  </a:lnTo>
                  <a:lnTo>
                    <a:pt x="145" y="2243"/>
                  </a:lnTo>
                  <a:lnTo>
                    <a:pt x="130" y="2247"/>
                  </a:lnTo>
                  <a:lnTo>
                    <a:pt x="129" y="2237"/>
                  </a:lnTo>
                  <a:lnTo>
                    <a:pt x="131" y="2226"/>
                  </a:lnTo>
                  <a:lnTo>
                    <a:pt x="136" y="2217"/>
                  </a:lnTo>
                  <a:lnTo>
                    <a:pt x="142" y="2208"/>
                  </a:lnTo>
                  <a:lnTo>
                    <a:pt x="150" y="2201"/>
                  </a:lnTo>
                  <a:lnTo>
                    <a:pt x="158" y="2193"/>
                  </a:lnTo>
                  <a:lnTo>
                    <a:pt x="167" y="2186"/>
                  </a:lnTo>
                  <a:lnTo>
                    <a:pt x="176" y="2180"/>
                  </a:lnTo>
                  <a:lnTo>
                    <a:pt x="190" y="2178"/>
                  </a:lnTo>
                  <a:lnTo>
                    <a:pt x="204" y="2172"/>
                  </a:lnTo>
                  <a:lnTo>
                    <a:pt x="217" y="2166"/>
                  </a:lnTo>
                  <a:lnTo>
                    <a:pt x="228" y="2159"/>
                  </a:lnTo>
                  <a:lnTo>
                    <a:pt x="240" y="2152"/>
                  </a:lnTo>
                  <a:lnTo>
                    <a:pt x="251" y="2144"/>
                  </a:lnTo>
                  <a:lnTo>
                    <a:pt x="263" y="2139"/>
                  </a:lnTo>
                  <a:lnTo>
                    <a:pt x="274" y="2134"/>
                  </a:lnTo>
                  <a:lnTo>
                    <a:pt x="258" y="2205"/>
                  </a:lnTo>
                  <a:lnTo>
                    <a:pt x="259" y="2208"/>
                  </a:lnTo>
                  <a:lnTo>
                    <a:pt x="264" y="2211"/>
                  </a:lnTo>
                  <a:lnTo>
                    <a:pt x="272" y="2214"/>
                  </a:lnTo>
                  <a:lnTo>
                    <a:pt x="282" y="2211"/>
                  </a:lnTo>
                  <a:lnTo>
                    <a:pt x="290" y="2181"/>
                  </a:lnTo>
                  <a:lnTo>
                    <a:pt x="291" y="2147"/>
                  </a:lnTo>
                  <a:lnTo>
                    <a:pt x="293" y="2110"/>
                  </a:lnTo>
                  <a:lnTo>
                    <a:pt x="300" y="2075"/>
                  </a:lnTo>
                  <a:lnTo>
                    <a:pt x="305" y="2059"/>
                  </a:lnTo>
                  <a:lnTo>
                    <a:pt x="311" y="2043"/>
                  </a:lnTo>
                  <a:lnTo>
                    <a:pt x="318" y="2027"/>
                  </a:lnTo>
                  <a:lnTo>
                    <a:pt x="326" y="2011"/>
                  </a:lnTo>
                  <a:lnTo>
                    <a:pt x="333" y="1996"/>
                  </a:lnTo>
                  <a:lnTo>
                    <a:pt x="340" y="1980"/>
                  </a:lnTo>
                  <a:lnTo>
                    <a:pt x="346" y="1965"/>
                  </a:lnTo>
                  <a:lnTo>
                    <a:pt x="351" y="1950"/>
                  </a:lnTo>
                  <a:lnTo>
                    <a:pt x="362" y="1924"/>
                  </a:lnTo>
                  <a:lnTo>
                    <a:pt x="370" y="1898"/>
                  </a:lnTo>
                  <a:lnTo>
                    <a:pt x="378" y="1871"/>
                  </a:lnTo>
                  <a:lnTo>
                    <a:pt x="385" y="1845"/>
                  </a:lnTo>
                  <a:lnTo>
                    <a:pt x="393" y="1818"/>
                  </a:lnTo>
                  <a:lnTo>
                    <a:pt x="401" y="1793"/>
                  </a:lnTo>
                  <a:lnTo>
                    <a:pt x="411" y="1769"/>
                  </a:lnTo>
                  <a:lnTo>
                    <a:pt x="423" y="1746"/>
                  </a:lnTo>
                  <a:lnTo>
                    <a:pt x="434" y="1745"/>
                  </a:lnTo>
                  <a:lnTo>
                    <a:pt x="448" y="1745"/>
                  </a:lnTo>
                  <a:lnTo>
                    <a:pt x="463" y="1746"/>
                  </a:lnTo>
                  <a:lnTo>
                    <a:pt x="478" y="1749"/>
                  </a:lnTo>
                  <a:lnTo>
                    <a:pt x="493" y="1754"/>
                  </a:lnTo>
                  <a:lnTo>
                    <a:pt x="506" y="1761"/>
                  </a:lnTo>
                  <a:lnTo>
                    <a:pt x="516" y="1771"/>
                  </a:lnTo>
                  <a:lnTo>
                    <a:pt x="523" y="1784"/>
                  </a:lnTo>
                  <a:lnTo>
                    <a:pt x="533" y="1817"/>
                  </a:lnTo>
                  <a:lnTo>
                    <a:pt x="543" y="1852"/>
                  </a:lnTo>
                  <a:lnTo>
                    <a:pt x="551" y="1886"/>
                  </a:lnTo>
                  <a:lnTo>
                    <a:pt x="559" y="1921"/>
                  </a:lnTo>
                  <a:lnTo>
                    <a:pt x="568" y="1954"/>
                  </a:lnTo>
                  <a:lnTo>
                    <a:pt x="578" y="1987"/>
                  </a:lnTo>
                  <a:lnTo>
                    <a:pt x="590" y="2018"/>
                  </a:lnTo>
                  <a:lnTo>
                    <a:pt x="605" y="2048"/>
                  </a:lnTo>
                  <a:lnTo>
                    <a:pt x="608" y="2065"/>
                  </a:lnTo>
                  <a:lnTo>
                    <a:pt x="615" y="2081"/>
                  </a:lnTo>
                  <a:lnTo>
                    <a:pt x="623" y="2094"/>
                  </a:lnTo>
                  <a:lnTo>
                    <a:pt x="634" y="2106"/>
                  </a:lnTo>
                  <a:lnTo>
                    <a:pt x="642" y="2119"/>
                  </a:lnTo>
                  <a:lnTo>
                    <a:pt x="650" y="2133"/>
                  </a:lnTo>
                  <a:lnTo>
                    <a:pt x="654" y="2147"/>
                  </a:lnTo>
                  <a:lnTo>
                    <a:pt x="655" y="2163"/>
                  </a:lnTo>
                  <a:lnTo>
                    <a:pt x="662" y="2169"/>
                  </a:lnTo>
                  <a:lnTo>
                    <a:pt x="672" y="2171"/>
                  </a:lnTo>
                  <a:lnTo>
                    <a:pt x="680" y="2172"/>
                  </a:lnTo>
                  <a:lnTo>
                    <a:pt x="689" y="2171"/>
                  </a:lnTo>
                  <a:lnTo>
                    <a:pt x="698" y="2169"/>
                  </a:lnTo>
                  <a:lnTo>
                    <a:pt x="706" y="2166"/>
                  </a:lnTo>
                  <a:lnTo>
                    <a:pt x="715" y="2164"/>
                  </a:lnTo>
                  <a:lnTo>
                    <a:pt x="722" y="2163"/>
                  </a:lnTo>
                  <a:lnTo>
                    <a:pt x="735" y="2169"/>
                  </a:lnTo>
                  <a:lnTo>
                    <a:pt x="741" y="2179"/>
                  </a:lnTo>
                  <a:lnTo>
                    <a:pt x="746" y="2190"/>
                  </a:lnTo>
                  <a:lnTo>
                    <a:pt x="756" y="2201"/>
                  </a:lnTo>
                  <a:lnTo>
                    <a:pt x="781" y="2203"/>
                  </a:lnTo>
                  <a:lnTo>
                    <a:pt x="806" y="2208"/>
                  </a:lnTo>
                  <a:lnTo>
                    <a:pt x="832" y="2211"/>
                  </a:lnTo>
                  <a:lnTo>
                    <a:pt x="857" y="2217"/>
                  </a:lnTo>
                  <a:lnTo>
                    <a:pt x="881" y="2222"/>
                  </a:lnTo>
                  <a:lnTo>
                    <a:pt x="906" y="2227"/>
                  </a:lnTo>
                  <a:lnTo>
                    <a:pt x="932" y="2234"/>
                  </a:lnTo>
                  <a:lnTo>
                    <a:pt x="956" y="2240"/>
                  </a:lnTo>
                  <a:lnTo>
                    <a:pt x="981" y="2246"/>
                  </a:lnTo>
                  <a:lnTo>
                    <a:pt x="1006" y="2253"/>
                  </a:lnTo>
                  <a:lnTo>
                    <a:pt x="1031" y="2258"/>
                  </a:lnTo>
                  <a:lnTo>
                    <a:pt x="1055" y="2264"/>
                  </a:lnTo>
                  <a:lnTo>
                    <a:pt x="1079" y="2270"/>
                  </a:lnTo>
                  <a:lnTo>
                    <a:pt x="1105" y="2275"/>
                  </a:lnTo>
                  <a:lnTo>
                    <a:pt x="1129" y="2279"/>
                  </a:lnTo>
                  <a:lnTo>
                    <a:pt x="1154" y="2283"/>
                  </a:lnTo>
                  <a:lnTo>
                    <a:pt x="1197" y="2275"/>
                  </a:lnTo>
                  <a:lnTo>
                    <a:pt x="1241" y="2269"/>
                  </a:lnTo>
                  <a:lnTo>
                    <a:pt x="1287" y="2262"/>
                  </a:lnTo>
                  <a:lnTo>
                    <a:pt x="1333" y="2257"/>
                  </a:lnTo>
                  <a:lnTo>
                    <a:pt x="1379" y="2252"/>
                  </a:lnTo>
                  <a:lnTo>
                    <a:pt x="1426" y="2247"/>
                  </a:lnTo>
                  <a:lnTo>
                    <a:pt x="1473" y="2243"/>
                  </a:lnTo>
                  <a:lnTo>
                    <a:pt x="1522" y="2239"/>
                  </a:lnTo>
                  <a:lnTo>
                    <a:pt x="1569" y="2235"/>
                  </a:lnTo>
                  <a:lnTo>
                    <a:pt x="1616" y="2232"/>
                  </a:lnTo>
                  <a:lnTo>
                    <a:pt x="1662" y="2228"/>
                  </a:lnTo>
                  <a:lnTo>
                    <a:pt x="1708" y="2225"/>
                  </a:lnTo>
                  <a:lnTo>
                    <a:pt x="1753" y="2220"/>
                  </a:lnTo>
                  <a:lnTo>
                    <a:pt x="1797" y="2216"/>
                  </a:lnTo>
                  <a:lnTo>
                    <a:pt x="1839" y="2211"/>
                  </a:lnTo>
                  <a:lnTo>
                    <a:pt x="1881" y="2207"/>
                  </a:lnTo>
                  <a:lnTo>
                    <a:pt x="1889" y="2208"/>
                  </a:lnTo>
                  <a:lnTo>
                    <a:pt x="1895" y="2207"/>
                  </a:lnTo>
                  <a:lnTo>
                    <a:pt x="1900" y="2204"/>
                  </a:lnTo>
                  <a:lnTo>
                    <a:pt x="1905" y="2201"/>
                  </a:lnTo>
                  <a:lnTo>
                    <a:pt x="1907" y="2196"/>
                  </a:lnTo>
                  <a:lnTo>
                    <a:pt x="1909" y="2189"/>
                  </a:lnTo>
                  <a:lnTo>
                    <a:pt x="1907" y="2181"/>
                  </a:lnTo>
                  <a:lnTo>
                    <a:pt x="1903" y="2171"/>
                  </a:lnTo>
                  <a:lnTo>
                    <a:pt x="1887" y="2173"/>
                  </a:lnTo>
                  <a:lnTo>
                    <a:pt x="1864" y="2176"/>
                  </a:lnTo>
                  <a:lnTo>
                    <a:pt x="1838" y="2180"/>
                  </a:lnTo>
                  <a:lnTo>
                    <a:pt x="1812" y="2184"/>
                  </a:lnTo>
                  <a:lnTo>
                    <a:pt x="1786" y="2187"/>
                  </a:lnTo>
                  <a:lnTo>
                    <a:pt x="1765" y="2190"/>
                  </a:lnTo>
                  <a:lnTo>
                    <a:pt x="1751" y="2193"/>
                  </a:lnTo>
                  <a:lnTo>
                    <a:pt x="1745" y="2194"/>
                  </a:lnTo>
                  <a:lnTo>
                    <a:pt x="1710" y="2197"/>
                  </a:lnTo>
                  <a:lnTo>
                    <a:pt x="1675" y="2201"/>
                  </a:lnTo>
                  <a:lnTo>
                    <a:pt x="1640" y="2205"/>
                  </a:lnTo>
                  <a:lnTo>
                    <a:pt x="1604" y="2209"/>
                  </a:lnTo>
                  <a:lnTo>
                    <a:pt x="1569" y="2214"/>
                  </a:lnTo>
                  <a:lnTo>
                    <a:pt x="1532" y="2217"/>
                  </a:lnTo>
                  <a:lnTo>
                    <a:pt x="1496" y="2220"/>
                  </a:lnTo>
                  <a:lnTo>
                    <a:pt x="1459" y="2225"/>
                  </a:lnTo>
                  <a:lnTo>
                    <a:pt x="1424" y="2228"/>
                  </a:lnTo>
                  <a:lnTo>
                    <a:pt x="1387" y="2232"/>
                  </a:lnTo>
                  <a:lnTo>
                    <a:pt x="1350" y="2235"/>
                  </a:lnTo>
                  <a:lnTo>
                    <a:pt x="1313" y="2240"/>
                  </a:lnTo>
                  <a:lnTo>
                    <a:pt x="1276" y="2243"/>
                  </a:lnTo>
                  <a:lnTo>
                    <a:pt x="1241" y="2246"/>
                  </a:lnTo>
                  <a:lnTo>
                    <a:pt x="1204" y="2249"/>
                  </a:lnTo>
                  <a:lnTo>
                    <a:pt x="1167" y="2253"/>
                  </a:lnTo>
                  <a:lnTo>
                    <a:pt x="1152" y="2247"/>
                  </a:lnTo>
                  <a:lnTo>
                    <a:pt x="1147" y="2233"/>
                  </a:lnTo>
                  <a:lnTo>
                    <a:pt x="1147" y="2217"/>
                  </a:lnTo>
                  <a:lnTo>
                    <a:pt x="1146" y="2201"/>
                  </a:lnTo>
                  <a:lnTo>
                    <a:pt x="1147" y="2098"/>
                  </a:lnTo>
                  <a:lnTo>
                    <a:pt x="1147" y="1916"/>
                  </a:lnTo>
                  <a:lnTo>
                    <a:pt x="1146" y="1715"/>
                  </a:lnTo>
                  <a:lnTo>
                    <a:pt x="1144" y="1554"/>
                  </a:lnTo>
                  <a:lnTo>
                    <a:pt x="1144" y="1512"/>
                  </a:lnTo>
                  <a:lnTo>
                    <a:pt x="1141" y="1459"/>
                  </a:lnTo>
                  <a:lnTo>
                    <a:pt x="1140" y="1410"/>
                  </a:lnTo>
                  <a:lnTo>
                    <a:pt x="1141" y="1375"/>
                  </a:lnTo>
                  <a:lnTo>
                    <a:pt x="1144" y="1366"/>
                  </a:lnTo>
                  <a:lnTo>
                    <a:pt x="1150" y="1358"/>
                  </a:lnTo>
                  <a:lnTo>
                    <a:pt x="1158" y="1351"/>
                  </a:lnTo>
                  <a:lnTo>
                    <a:pt x="1169" y="1346"/>
                  </a:lnTo>
                  <a:lnTo>
                    <a:pt x="1889" y="1338"/>
                  </a:lnTo>
                  <a:lnTo>
                    <a:pt x="1891" y="1323"/>
                  </a:lnTo>
                  <a:lnTo>
                    <a:pt x="1846" y="1323"/>
                  </a:lnTo>
                  <a:lnTo>
                    <a:pt x="1803" y="1323"/>
                  </a:lnTo>
                  <a:lnTo>
                    <a:pt x="1759" y="1323"/>
                  </a:lnTo>
                  <a:lnTo>
                    <a:pt x="1715" y="1323"/>
                  </a:lnTo>
                  <a:lnTo>
                    <a:pt x="1671" y="1323"/>
                  </a:lnTo>
                  <a:lnTo>
                    <a:pt x="1627" y="1323"/>
                  </a:lnTo>
                  <a:lnTo>
                    <a:pt x="1584" y="1323"/>
                  </a:lnTo>
                  <a:lnTo>
                    <a:pt x="1540" y="1323"/>
                  </a:lnTo>
                  <a:lnTo>
                    <a:pt x="1496" y="1323"/>
                  </a:lnTo>
                  <a:lnTo>
                    <a:pt x="1454" y="1323"/>
                  </a:lnTo>
                  <a:lnTo>
                    <a:pt x="1410" y="1323"/>
                  </a:lnTo>
                  <a:lnTo>
                    <a:pt x="1366" y="1323"/>
                  </a:lnTo>
                  <a:lnTo>
                    <a:pt x="1321" y="1323"/>
                  </a:lnTo>
                  <a:lnTo>
                    <a:pt x="1277" y="1323"/>
                  </a:lnTo>
                  <a:lnTo>
                    <a:pt x="1232" y="1323"/>
                  </a:lnTo>
                  <a:lnTo>
                    <a:pt x="1188" y="1323"/>
                  </a:lnTo>
                  <a:lnTo>
                    <a:pt x="1192" y="1305"/>
                  </a:lnTo>
                  <a:lnTo>
                    <a:pt x="1188" y="1308"/>
                  </a:lnTo>
                  <a:lnTo>
                    <a:pt x="1182" y="1313"/>
                  </a:lnTo>
                  <a:lnTo>
                    <a:pt x="1175" y="1316"/>
                  </a:lnTo>
                  <a:lnTo>
                    <a:pt x="1169" y="1321"/>
                  </a:lnTo>
                  <a:lnTo>
                    <a:pt x="1162" y="1323"/>
                  </a:lnTo>
                  <a:lnTo>
                    <a:pt x="1155" y="1324"/>
                  </a:lnTo>
                  <a:lnTo>
                    <a:pt x="1148" y="1323"/>
                  </a:lnTo>
                  <a:lnTo>
                    <a:pt x="1141" y="1320"/>
                  </a:lnTo>
                  <a:lnTo>
                    <a:pt x="1200" y="1274"/>
                  </a:lnTo>
                  <a:lnTo>
                    <a:pt x="1239" y="1272"/>
                  </a:lnTo>
                  <a:lnTo>
                    <a:pt x="1280" y="1271"/>
                  </a:lnTo>
                  <a:lnTo>
                    <a:pt x="1320" y="1270"/>
                  </a:lnTo>
                  <a:lnTo>
                    <a:pt x="1363" y="1269"/>
                  </a:lnTo>
                  <a:lnTo>
                    <a:pt x="1405" y="1268"/>
                  </a:lnTo>
                  <a:lnTo>
                    <a:pt x="1448" y="1268"/>
                  </a:lnTo>
                  <a:lnTo>
                    <a:pt x="1492" y="1267"/>
                  </a:lnTo>
                  <a:lnTo>
                    <a:pt x="1537" y="1267"/>
                  </a:lnTo>
                  <a:lnTo>
                    <a:pt x="1580" y="1266"/>
                  </a:lnTo>
                  <a:lnTo>
                    <a:pt x="1625" y="1266"/>
                  </a:lnTo>
                  <a:lnTo>
                    <a:pt x="1669" y="1264"/>
                  </a:lnTo>
                  <a:lnTo>
                    <a:pt x="1714" y="1264"/>
                  </a:lnTo>
                  <a:lnTo>
                    <a:pt x="1759" y="1263"/>
                  </a:lnTo>
                  <a:lnTo>
                    <a:pt x="1803" y="1262"/>
                  </a:lnTo>
                  <a:lnTo>
                    <a:pt x="1846" y="1261"/>
                  </a:lnTo>
                  <a:lnTo>
                    <a:pt x="1889" y="1259"/>
                  </a:lnTo>
                  <a:lnTo>
                    <a:pt x="1894" y="1247"/>
                  </a:lnTo>
                  <a:lnTo>
                    <a:pt x="1884" y="1243"/>
                  </a:lnTo>
                  <a:lnTo>
                    <a:pt x="1874" y="1240"/>
                  </a:lnTo>
                  <a:lnTo>
                    <a:pt x="1864" y="1240"/>
                  </a:lnTo>
                  <a:lnTo>
                    <a:pt x="1853" y="1240"/>
                  </a:lnTo>
                  <a:lnTo>
                    <a:pt x="1842" y="1241"/>
                  </a:lnTo>
                  <a:lnTo>
                    <a:pt x="1831" y="1241"/>
                  </a:lnTo>
                  <a:lnTo>
                    <a:pt x="1821" y="1241"/>
                  </a:lnTo>
                  <a:lnTo>
                    <a:pt x="1812" y="1239"/>
                  </a:lnTo>
                  <a:lnTo>
                    <a:pt x="1812" y="1229"/>
                  </a:lnTo>
                  <a:lnTo>
                    <a:pt x="1808" y="1217"/>
                  </a:lnTo>
                  <a:lnTo>
                    <a:pt x="1809" y="1210"/>
                  </a:lnTo>
                  <a:lnTo>
                    <a:pt x="1814" y="1207"/>
                  </a:lnTo>
                  <a:lnTo>
                    <a:pt x="1821" y="1205"/>
                  </a:lnTo>
                  <a:lnTo>
                    <a:pt x="1829" y="1203"/>
                  </a:lnTo>
                  <a:lnTo>
                    <a:pt x="1837" y="1201"/>
                  </a:lnTo>
                  <a:lnTo>
                    <a:pt x="1843" y="1199"/>
                  </a:lnTo>
                  <a:lnTo>
                    <a:pt x="1847" y="1193"/>
                  </a:lnTo>
                  <a:lnTo>
                    <a:pt x="1842" y="1185"/>
                  </a:lnTo>
                  <a:lnTo>
                    <a:pt x="1834" y="1180"/>
                  </a:lnTo>
                  <a:lnTo>
                    <a:pt x="1824" y="1177"/>
                  </a:lnTo>
                  <a:lnTo>
                    <a:pt x="1816" y="1173"/>
                  </a:lnTo>
                  <a:lnTo>
                    <a:pt x="1807" y="1170"/>
                  </a:lnTo>
                  <a:lnTo>
                    <a:pt x="1799" y="1165"/>
                  </a:lnTo>
                  <a:lnTo>
                    <a:pt x="1795" y="1158"/>
                  </a:lnTo>
                  <a:lnTo>
                    <a:pt x="1791" y="1147"/>
                  </a:lnTo>
                  <a:lnTo>
                    <a:pt x="1803" y="1138"/>
                  </a:lnTo>
                  <a:lnTo>
                    <a:pt x="1813" y="1129"/>
                  </a:lnTo>
                  <a:lnTo>
                    <a:pt x="1822" y="1118"/>
                  </a:lnTo>
                  <a:lnTo>
                    <a:pt x="1830" y="1107"/>
                  </a:lnTo>
                  <a:lnTo>
                    <a:pt x="1837" y="1095"/>
                  </a:lnTo>
                  <a:lnTo>
                    <a:pt x="1843" y="1082"/>
                  </a:lnTo>
                  <a:lnTo>
                    <a:pt x="1847" y="1069"/>
                  </a:lnTo>
                  <a:lnTo>
                    <a:pt x="1851" y="1055"/>
                  </a:lnTo>
                  <a:lnTo>
                    <a:pt x="1847" y="1029"/>
                  </a:lnTo>
                  <a:lnTo>
                    <a:pt x="1839" y="1005"/>
                  </a:lnTo>
                  <a:lnTo>
                    <a:pt x="1829" y="982"/>
                  </a:lnTo>
                  <a:lnTo>
                    <a:pt x="1814" y="963"/>
                  </a:lnTo>
                  <a:lnTo>
                    <a:pt x="1798" y="944"/>
                  </a:lnTo>
                  <a:lnTo>
                    <a:pt x="1780" y="927"/>
                  </a:lnTo>
                  <a:lnTo>
                    <a:pt x="1759" y="912"/>
                  </a:lnTo>
                  <a:lnTo>
                    <a:pt x="1738" y="899"/>
                  </a:lnTo>
                  <a:lnTo>
                    <a:pt x="1733" y="858"/>
                  </a:lnTo>
                  <a:lnTo>
                    <a:pt x="1730" y="814"/>
                  </a:lnTo>
                  <a:lnTo>
                    <a:pt x="1728" y="770"/>
                  </a:lnTo>
                  <a:lnTo>
                    <a:pt x="1728" y="732"/>
                  </a:lnTo>
                  <a:lnTo>
                    <a:pt x="1766" y="747"/>
                  </a:lnTo>
                  <a:lnTo>
                    <a:pt x="1753" y="717"/>
                  </a:lnTo>
                  <a:lnTo>
                    <a:pt x="1745" y="701"/>
                  </a:lnTo>
                  <a:lnTo>
                    <a:pt x="1742" y="689"/>
                  </a:lnTo>
                  <a:lnTo>
                    <a:pt x="1740" y="676"/>
                  </a:lnTo>
                  <a:lnTo>
                    <a:pt x="1743" y="663"/>
                  </a:lnTo>
                  <a:lnTo>
                    <a:pt x="1755" y="648"/>
                  </a:lnTo>
                  <a:lnTo>
                    <a:pt x="1760" y="665"/>
                  </a:lnTo>
                  <a:lnTo>
                    <a:pt x="1763" y="685"/>
                  </a:lnTo>
                  <a:lnTo>
                    <a:pt x="1761" y="703"/>
                  </a:lnTo>
                  <a:lnTo>
                    <a:pt x="1753" y="717"/>
                  </a:lnTo>
                  <a:lnTo>
                    <a:pt x="1766" y="747"/>
                  </a:lnTo>
                  <a:lnTo>
                    <a:pt x="1783" y="733"/>
                  </a:lnTo>
                  <a:lnTo>
                    <a:pt x="1791" y="715"/>
                  </a:lnTo>
                  <a:lnTo>
                    <a:pt x="1793" y="694"/>
                  </a:lnTo>
                  <a:lnTo>
                    <a:pt x="1790" y="672"/>
                  </a:lnTo>
                  <a:lnTo>
                    <a:pt x="1785" y="652"/>
                  </a:lnTo>
                  <a:lnTo>
                    <a:pt x="1781" y="632"/>
                  </a:lnTo>
                  <a:lnTo>
                    <a:pt x="1778" y="617"/>
                  </a:lnTo>
                  <a:lnTo>
                    <a:pt x="1782" y="607"/>
                  </a:lnTo>
                  <a:lnTo>
                    <a:pt x="1788" y="606"/>
                  </a:lnTo>
                  <a:lnTo>
                    <a:pt x="1795" y="603"/>
                  </a:lnTo>
                  <a:lnTo>
                    <a:pt x="1801" y="603"/>
                  </a:lnTo>
                  <a:lnTo>
                    <a:pt x="1809" y="602"/>
                  </a:lnTo>
                  <a:lnTo>
                    <a:pt x="1818" y="602"/>
                  </a:lnTo>
                  <a:lnTo>
                    <a:pt x="1824" y="603"/>
                  </a:lnTo>
                  <a:lnTo>
                    <a:pt x="1831" y="606"/>
                  </a:lnTo>
                  <a:lnTo>
                    <a:pt x="1837" y="609"/>
                  </a:lnTo>
                  <a:lnTo>
                    <a:pt x="1843" y="623"/>
                  </a:lnTo>
                  <a:lnTo>
                    <a:pt x="1838" y="636"/>
                  </a:lnTo>
                  <a:lnTo>
                    <a:pt x="1829" y="648"/>
                  </a:lnTo>
                  <a:lnTo>
                    <a:pt x="1822" y="661"/>
                  </a:lnTo>
                  <a:lnTo>
                    <a:pt x="1826" y="686"/>
                  </a:lnTo>
                  <a:lnTo>
                    <a:pt x="1829" y="712"/>
                  </a:lnTo>
                  <a:lnTo>
                    <a:pt x="1836" y="733"/>
                  </a:lnTo>
                  <a:lnTo>
                    <a:pt x="1851" y="751"/>
                  </a:lnTo>
                  <a:lnTo>
                    <a:pt x="1851" y="717"/>
                  </a:lnTo>
                  <a:close/>
                </a:path>
              </a:pathLst>
            </a:custGeom>
            <a:solidFill>
              <a:srgbClr val="7F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auto">
            <a:xfrm>
              <a:off x="4116" y="2654"/>
              <a:ext cx="30" cy="99"/>
            </a:xfrm>
            <a:custGeom>
              <a:avLst/>
              <a:gdLst>
                <a:gd name="T0" fmla="*/ 44 w 60"/>
                <a:gd name="T1" fmla="*/ 0 h 200"/>
                <a:gd name="T2" fmla="*/ 42 w 60"/>
                <a:gd name="T3" fmla="*/ 21 h 200"/>
                <a:gd name="T4" fmla="*/ 46 w 60"/>
                <a:gd name="T5" fmla="*/ 44 h 200"/>
                <a:gd name="T6" fmla="*/ 53 w 60"/>
                <a:gd name="T7" fmla="*/ 68 h 200"/>
                <a:gd name="T8" fmla="*/ 59 w 60"/>
                <a:gd name="T9" fmla="*/ 91 h 200"/>
                <a:gd name="T10" fmla="*/ 60 w 60"/>
                <a:gd name="T11" fmla="*/ 114 h 200"/>
                <a:gd name="T12" fmla="*/ 55 w 60"/>
                <a:gd name="T13" fmla="*/ 133 h 200"/>
                <a:gd name="T14" fmla="*/ 41 w 60"/>
                <a:gd name="T15" fmla="*/ 149 h 200"/>
                <a:gd name="T16" fmla="*/ 15 w 60"/>
                <a:gd name="T17" fmla="*/ 159 h 200"/>
                <a:gd name="T18" fmla="*/ 15 w 60"/>
                <a:gd name="T19" fmla="*/ 165 h 200"/>
                <a:gd name="T20" fmla="*/ 16 w 60"/>
                <a:gd name="T21" fmla="*/ 170 h 200"/>
                <a:gd name="T22" fmla="*/ 19 w 60"/>
                <a:gd name="T23" fmla="*/ 174 h 200"/>
                <a:gd name="T24" fmla="*/ 25 w 60"/>
                <a:gd name="T25" fmla="*/ 177 h 200"/>
                <a:gd name="T26" fmla="*/ 54 w 60"/>
                <a:gd name="T27" fmla="*/ 174 h 200"/>
                <a:gd name="T28" fmla="*/ 48 w 60"/>
                <a:gd name="T29" fmla="*/ 182 h 200"/>
                <a:gd name="T30" fmla="*/ 44 w 60"/>
                <a:gd name="T31" fmla="*/ 191 h 200"/>
                <a:gd name="T32" fmla="*/ 36 w 60"/>
                <a:gd name="T33" fmla="*/ 200 h 200"/>
                <a:gd name="T34" fmla="*/ 23 w 60"/>
                <a:gd name="T35" fmla="*/ 200 h 200"/>
                <a:gd name="T36" fmla="*/ 11 w 60"/>
                <a:gd name="T37" fmla="*/ 187 h 200"/>
                <a:gd name="T38" fmla="*/ 10 w 60"/>
                <a:gd name="T39" fmla="*/ 170 h 200"/>
                <a:gd name="T40" fmla="*/ 10 w 60"/>
                <a:gd name="T41" fmla="*/ 151 h 200"/>
                <a:gd name="T42" fmla="*/ 4 w 60"/>
                <a:gd name="T43" fmla="*/ 136 h 200"/>
                <a:gd name="T44" fmla="*/ 2 w 60"/>
                <a:gd name="T45" fmla="*/ 118 h 200"/>
                <a:gd name="T46" fmla="*/ 1 w 60"/>
                <a:gd name="T47" fmla="*/ 99 h 200"/>
                <a:gd name="T48" fmla="*/ 0 w 60"/>
                <a:gd name="T49" fmla="*/ 80 h 200"/>
                <a:gd name="T50" fmla="*/ 1 w 60"/>
                <a:gd name="T51" fmla="*/ 61 h 200"/>
                <a:gd name="T52" fmla="*/ 3 w 60"/>
                <a:gd name="T53" fmla="*/ 43 h 200"/>
                <a:gd name="T54" fmla="*/ 8 w 60"/>
                <a:gd name="T55" fmla="*/ 27 h 200"/>
                <a:gd name="T56" fmla="*/ 16 w 60"/>
                <a:gd name="T57" fmla="*/ 12 h 200"/>
                <a:gd name="T58" fmla="*/ 27 w 60"/>
                <a:gd name="T59" fmla="*/ 0 h 200"/>
                <a:gd name="T60" fmla="*/ 44 w 60"/>
                <a:gd name="T61" fmla="*/ 0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60" h="200">
                  <a:moveTo>
                    <a:pt x="44" y="0"/>
                  </a:moveTo>
                  <a:lnTo>
                    <a:pt x="42" y="21"/>
                  </a:lnTo>
                  <a:lnTo>
                    <a:pt x="46" y="44"/>
                  </a:lnTo>
                  <a:lnTo>
                    <a:pt x="53" y="68"/>
                  </a:lnTo>
                  <a:lnTo>
                    <a:pt x="59" y="91"/>
                  </a:lnTo>
                  <a:lnTo>
                    <a:pt x="60" y="114"/>
                  </a:lnTo>
                  <a:lnTo>
                    <a:pt x="55" y="133"/>
                  </a:lnTo>
                  <a:lnTo>
                    <a:pt x="41" y="149"/>
                  </a:lnTo>
                  <a:lnTo>
                    <a:pt x="15" y="159"/>
                  </a:lnTo>
                  <a:lnTo>
                    <a:pt x="15" y="165"/>
                  </a:lnTo>
                  <a:lnTo>
                    <a:pt x="16" y="170"/>
                  </a:lnTo>
                  <a:lnTo>
                    <a:pt x="19" y="174"/>
                  </a:lnTo>
                  <a:lnTo>
                    <a:pt x="25" y="177"/>
                  </a:lnTo>
                  <a:lnTo>
                    <a:pt x="54" y="174"/>
                  </a:lnTo>
                  <a:lnTo>
                    <a:pt x="48" y="182"/>
                  </a:lnTo>
                  <a:lnTo>
                    <a:pt x="44" y="191"/>
                  </a:lnTo>
                  <a:lnTo>
                    <a:pt x="36" y="200"/>
                  </a:lnTo>
                  <a:lnTo>
                    <a:pt x="23" y="200"/>
                  </a:lnTo>
                  <a:lnTo>
                    <a:pt x="11" y="187"/>
                  </a:lnTo>
                  <a:lnTo>
                    <a:pt x="10" y="170"/>
                  </a:lnTo>
                  <a:lnTo>
                    <a:pt x="10" y="151"/>
                  </a:lnTo>
                  <a:lnTo>
                    <a:pt x="4" y="136"/>
                  </a:lnTo>
                  <a:lnTo>
                    <a:pt x="2" y="118"/>
                  </a:lnTo>
                  <a:lnTo>
                    <a:pt x="1" y="99"/>
                  </a:lnTo>
                  <a:lnTo>
                    <a:pt x="0" y="80"/>
                  </a:lnTo>
                  <a:lnTo>
                    <a:pt x="1" y="61"/>
                  </a:lnTo>
                  <a:lnTo>
                    <a:pt x="3" y="43"/>
                  </a:lnTo>
                  <a:lnTo>
                    <a:pt x="8" y="27"/>
                  </a:lnTo>
                  <a:lnTo>
                    <a:pt x="16" y="12"/>
                  </a:lnTo>
                  <a:lnTo>
                    <a:pt x="27" y="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auto">
            <a:xfrm>
              <a:off x="3914" y="2660"/>
              <a:ext cx="201" cy="183"/>
            </a:xfrm>
            <a:custGeom>
              <a:avLst/>
              <a:gdLst>
                <a:gd name="T0" fmla="*/ 389 w 402"/>
                <a:gd name="T1" fmla="*/ 0 h 366"/>
                <a:gd name="T2" fmla="*/ 384 w 402"/>
                <a:gd name="T3" fmla="*/ 52 h 366"/>
                <a:gd name="T4" fmla="*/ 382 w 402"/>
                <a:gd name="T5" fmla="*/ 106 h 366"/>
                <a:gd name="T6" fmla="*/ 385 w 402"/>
                <a:gd name="T7" fmla="*/ 159 h 366"/>
                <a:gd name="T8" fmla="*/ 402 w 402"/>
                <a:gd name="T9" fmla="*/ 207 h 366"/>
                <a:gd name="T10" fmla="*/ 384 w 402"/>
                <a:gd name="T11" fmla="*/ 218 h 366"/>
                <a:gd name="T12" fmla="*/ 367 w 402"/>
                <a:gd name="T13" fmla="*/ 227 h 366"/>
                <a:gd name="T14" fmla="*/ 351 w 402"/>
                <a:gd name="T15" fmla="*/ 236 h 366"/>
                <a:gd name="T16" fmla="*/ 334 w 402"/>
                <a:gd name="T17" fmla="*/ 245 h 366"/>
                <a:gd name="T18" fmla="*/ 316 w 402"/>
                <a:gd name="T19" fmla="*/ 254 h 366"/>
                <a:gd name="T20" fmla="*/ 299 w 402"/>
                <a:gd name="T21" fmla="*/ 264 h 366"/>
                <a:gd name="T22" fmla="*/ 282 w 402"/>
                <a:gd name="T23" fmla="*/ 273 h 366"/>
                <a:gd name="T24" fmla="*/ 264 w 402"/>
                <a:gd name="T25" fmla="*/ 282 h 366"/>
                <a:gd name="T26" fmla="*/ 248 w 402"/>
                <a:gd name="T27" fmla="*/ 291 h 366"/>
                <a:gd name="T28" fmla="*/ 231 w 402"/>
                <a:gd name="T29" fmla="*/ 301 h 366"/>
                <a:gd name="T30" fmla="*/ 215 w 402"/>
                <a:gd name="T31" fmla="*/ 311 h 366"/>
                <a:gd name="T32" fmla="*/ 200 w 402"/>
                <a:gd name="T33" fmla="*/ 321 h 366"/>
                <a:gd name="T34" fmla="*/ 184 w 402"/>
                <a:gd name="T35" fmla="*/ 332 h 366"/>
                <a:gd name="T36" fmla="*/ 169 w 402"/>
                <a:gd name="T37" fmla="*/ 342 h 366"/>
                <a:gd name="T38" fmla="*/ 154 w 402"/>
                <a:gd name="T39" fmla="*/ 354 h 366"/>
                <a:gd name="T40" fmla="*/ 140 w 402"/>
                <a:gd name="T41" fmla="*/ 366 h 366"/>
                <a:gd name="T42" fmla="*/ 110 w 402"/>
                <a:gd name="T43" fmla="*/ 357 h 366"/>
                <a:gd name="T44" fmla="*/ 84 w 402"/>
                <a:gd name="T45" fmla="*/ 343 h 366"/>
                <a:gd name="T46" fmla="*/ 62 w 402"/>
                <a:gd name="T47" fmla="*/ 326 h 366"/>
                <a:gd name="T48" fmla="*/ 43 w 402"/>
                <a:gd name="T49" fmla="*/ 305 h 366"/>
                <a:gd name="T50" fmla="*/ 28 w 402"/>
                <a:gd name="T51" fmla="*/ 282 h 366"/>
                <a:gd name="T52" fmla="*/ 17 w 402"/>
                <a:gd name="T53" fmla="*/ 257 h 366"/>
                <a:gd name="T54" fmla="*/ 6 w 402"/>
                <a:gd name="T55" fmla="*/ 229 h 366"/>
                <a:gd name="T56" fmla="*/ 0 w 402"/>
                <a:gd name="T57" fmla="*/ 202 h 366"/>
                <a:gd name="T58" fmla="*/ 21 w 402"/>
                <a:gd name="T59" fmla="*/ 195 h 366"/>
                <a:gd name="T60" fmla="*/ 39 w 402"/>
                <a:gd name="T61" fmla="*/ 184 h 366"/>
                <a:gd name="T62" fmla="*/ 53 w 402"/>
                <a:gd name="T63" fmla="*/ 172 h 366"/>
                <a:gd name="T64" fmla="*/ 65 w 402"/>
                <a:gd name="T65" fmla="*/ 158 h 366"/>
                <a:gd name="T66" fmla="*/ 77 w 402"/>
                <a:gd name="T67" fmla="*/ 144 h 366"/>
                <a:gd name="T68" fmla="*/ 91 w 402"/>
                <a:gd name="T69" fmla="*/ 130 h 366"/>
                <a:gd name="T70" fmla="*/ 107 w 402"/>
                <a:gd name="T71" fmla="*/ 117 h 366"/>
                <a:gd name="T72" fmla="*/ 127 w 402"/>
                <a:gd name="T73" fmla="*/ 107 h 366"/>
                <a:gd name="T74" fmla="*/ 150 w 402"/>
                <a:gd name="T75" fmla="*/ 130 h 366"/>
                <a:gd name="T76" fmla="*/ 165 w 402"/>
                <a:gd name="T77" fmla="*/ 122 h 366"/>
                <a:gd name="T78" fmla="*/ 180 w 402"/>
                <a:gd name="T79" fmla="*/ 114 h 366"/>
                <a:gd name="T80" fmla="*/ 194 w 402"/>
                <a:gd name="T81" fmla="*/ 106 h 366"/>
                <a:gd name="T82" fmla="*/ 209 w 402"/>
                <a:gd name="T83" fmla="*/ 98 h 366"/>
                <a:gd name="T84" fmla="*/ 223 w 402"/>
                <a:gd name="T85" fmla="*/ 90 h 366"/>
                <a:gd name="T86" fmla="*/ 238 w 402"/>
                <a:gd name="T87" fmla="*/ 83 h 366"/>
                <a:gd name="T88" fmla="*/ 252 w 402"/>
                <a:gd name="T89" fmla="*/ 75 h 366"/>
                <a:gd name="T90" fmla="*/ 267 w 402"/>
                <a:gd name="T91" fmla="*/ 67 h 366"/>
                <a:gd name="T92" fmla="*/ 281 w 402"/>
                <a:gd name="T93" fmla="*/ 59 h 366"/>
                <a:gd name="T94" fmla="*/ 294 w 402"/>
                <a:gd name="T95" fmla="*/ 51 h 366"/>
                <a:gd name="T96" fmla="*/ 308 w 402"/>
                <a:gd name="T97" fmla="*/ 43 h 366"/>
                <a:gd name="T98" fmla="*/ 322 w 402"/>
                <a:gd name="T99" fmla="*/ 35 h 366"/>
                <a:gd name="T100" fmla="*/ 337 w 402"/>
                <a:gd name="T101" fmla="*/ 26 h 366"/>
                <a:gd name="T102" fmla="*/ 351 w 402"/>
                <a:gd name="T103" fmla="*/ 17 h 366"/>
                <a:gd name="T104" fmla="*/ 365 w 402"/>
                <a:gd name="T105" fmla="*/ 9 h 366"/>
                <a:gd name="T106" fmla="*/ 378 w 402"/>
                <a:gd name="T107" fmla="*/ 0 h 366"/>
                <a:gd name="T108" fmla="*/ 389 w 402"/>
                <a:gd name="T109" fmla="*/ 0 h 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02" h="366">
                  <a:moveTo>
                    <a:pt x="389" y="0"/>
                  </a:moveTo>
                  <a:lnTo>
                    <a:pt x="384" y="52"/>
                  </a:lnTo>
                  <a:lnTo>
                    <a:pt x="382" y="106"/>
                  </a:lnTo>
                  <a:lnTo>
                    <a:pt x="385" y="159"/>
                  </a:lnTo>
                  <a:lnTo>
                    <a:pt x="402" y="207"/>
                  </a:lnTo>
                  <a:lnTo>
                    <a:pt x="384" y="218"/>
                  </a:lnTo>
                  <a:lnTo>
                    <a:pt x="367" y="227"/>
                  </a:lnTo>
                  <a:lnTo>
                    <a:pt x="351" y="236"/>
                  </a:lnTo>
                  <a:lnTo>
                    <a:pt x="334" y="245"/>
                  </a:lnTo>
                  <a:lnTo>
                    <a:pt x="316" y="254"/>
                  </a:lnTo>
                  <a:lnTo>
                    <a:pt x="299" y="264"/>
                  </a:lnTo>
                  <a:lnTo>
                    <a:pt x="282" y="273"/>
                  </a:lnTo>
                  <a:lnTo>
                    <a:pt x="264" y="282"/>
                  </a:lnTo>
                  <a:lnTo>
                    <a:pt x="248" y="291"/>
                  </a:lnTo>
                  <a:lnTo>
                    <a:pt x="231" y="301"/>
                  </a:lnTo>
                  <a:lnTo>
                    <a:pt x="215" y="311"/>
                  </a:lnTo>
                  <a:lnTo>
                    <a:pt x="200" y="321"/>
                  </a:lnTo>
                  <a:lnTo>
                    <a:pt x="184" y="332"/>
                  </a:lnTo>
                  <a:lnTo>
                    <a:pt x="169" y="342"/>
                  </a:lnTo>
                  <a:lnTo>
                    <a:pt x="154" y="354"/>
                  </a:lnTo>
                  <a:lnTo>
                    <a:pt x="140" y="366"/>
                  </a:lnTo>
                  <a:lnTo>
                    <a:pt x="110" y="357"/>
                  </a:lnTo>
                  <a:lnTo>
                    <a:pt x="84" y="343"/>
                  </a:lnTo>
                  <a:lnTo>
                    <a:pt x="62" y="326"/>
                  </a:lnTo>
                  <a:lnTo>
                    <a:pt x="43" y="305"/>
                  </a:lnTo>
                  <a:lnTo>
                    <a:pt x="28" y="282"/>
                  </a:lnTo>
                  <a:lnTo>
                    <a:pt x="17" y="257"/>
                  </a:lnTo>
                  <a:lnTo>
                    <a:pt x="6" y="229"/>
                  </a:lnTo>
                  <a:lnTo>
                    <a:pt x="0" y="202"/>
                  </a:lnTo>
                  <a:lnTo>
                    <a:pt x="21" y="195"/>
                  </a:lnTo>
                  <a:lnTo>
                    <a:pt x="39" y="184"/>
                  </a:lnTo>
                  <a:lnTo>
                    <a:pt x="53" y="172"/>
                  </a:lnTo>
                  <a:lnTo>
                    <a:pt x="65" y="158"/>
                  </a:lnTo>
                  <a:lnTo>
                    <a:pt x="77" y="144"/>
                  </a:lnTo>
                  <a:lnTo>
                    <a:pt x="91" y="130"/>
                  </a:lnTo>
                  <a:lnTo>
                    <a:pt x="107" y="117"/>
                  </a:lnTo>
                  <a:lnTo>
                    <a:pt x="127" y="107"/>
                  </a:lnTo>
                  <a:lnTo>
                    <a:pt x="150" y="130"/>
                  </a:lnTo>
                  <a:lnTo>
                    <a:pt x="165" y="122"/>
                  </a:lnTo>
                  <a:lnTo>
                    <a:pt x="180" y="114"/>
                  </a:lnTo>
                  <a:lnTo>
                    <a:pt x="194" y="106"/>
                  </a:lnTo>
                  <a:lnTo>
                    <a:pt x="209" y="98"/>
                  </a:lnTo>
                  <a:lnTo>
                    <a:pt x="223" y="90"/>
                  </a:lnTo>
                  <a:lnTo>
                    <a:pt x="238" y="83"/>
                  </a:lnTo>
                  <a:lnTo>
                    <a:pt x="252" y="75"/>
                  </a:lnTo>
                  <a:lnTo>
                    <a:pt x="267" y="67"/>
                  </a:lnTo>
                  <a:lnTo>
                    <a:pt x="281" y="59"/>
                  </a:lnTo>
                  <a:lnTo>
                    <a:pt x="294" y="51"/>
                  </a:lnTo>
                  <a:lnTo>
                    <a:pt x="308" y="43"/>
                  </a:lnTo>
                  <a:lnTo>
                    <a:pt x="322" y="35"/>
                  </a:lnTo>
                  <a:lnTo>
                    <a:pt x="337" y="26"/>
                  </a:lnTo>
                  <a:lnTo>
                    <a:pt x="351" y="17"/>
                  </a:lnTo>
                  <a:lnTo>
                    <a:pt x="365" y="9"/>
                  </a:lnTo>
                  <a:lnTo>
                    <a:pt x="378" y="0"/>
                  </a:lnTo>
                  <a:lnTo>
                    <a:pt x="389" y="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auto">
            <a:xfrm>
              <a:off x="4591" y="2690"/>
              <a:ext cx="5" cy="10"/>
            </a:xfrm>
            <a:custGeom>
              <a:avLst/>
              <a:gdLst>
                <a:gd name="T0" fmla="*/ 10 w 10"/>
                <a:gd name="T1" fmla="*/ 18 h 18"/>
                <a:gd name="T2" fmla="*/ 0 w 10"/>
                <a:gd name="T3" fmla="*/ 18 h 18"/>
                <a:gd name="T4" fmla="*/ 4 w 10"/>
                <a:gd name="T5" fmla="*/ 0 h 18"/>
                <a:gd name="T6" fmla="*/ 4 w 10"/>
                <a:gd name="T7" fmla="*/ 5 h 18"/>
                <a:gd name="T8" fmla="*/ 8 w 10"/>
                <a:gd name="T9" fmla="*/ 9 h 18"/>
                <a:gd name="T10" fmla="*/ 10 w 10"/>
                <a:gd name="T11" fmla="*/ 14 h 18"/>
                <a:gd name="T12" fmla="*/ 10 w 10"/>
                <a:gd name="T1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18">
                  <a:moveTo>
                    <a:pt x="10" y="18"/>
                  </a:moveTo>
                  <a:lnTo>
                    <a:pt x="0" y="18"/>
                  </a:lnTo>
                  <a:lnTo>
                    <a:pt x="4" y="0"/>
                  </a:lnTo>
                  <a:lnTo>
                    <a:pt x="4" y="5"/>
                  </a:lnTo>
                  <a:lnTo>
                    <a:pt x="8" y="9"/>
                  </a:lnTo>
                  <a:lnTo>
                    <a:pt x="10" y="14"/>
                  </a:lnTo>
                  <a:lnTo>
                    <a:pt x="10" y="18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auto">
            <a:xfrm>
              <a:off x="4434" y="2700"/>
              <a:ext cx="40" cy="27"/>
            </a:xfrm>
            <a:custGeom>
              <a:avLst/>
              <a:gdLst>
                <a:gd name="T0" fmla="*/ 81 w 81"/>
                <a:gd name="T1" fmla="*/ 38 h 56"/>
                <a:gd name="T2" fmla="*/ 78 w 81"/>
                <a:gd name="T3" fmla="*/ 50 h 56"/>
                <a:gd name="T4" fmla="*/ 71 w 81"/>
                <a:gd name="T5" fmla="*/ 56 h 56"/>
                <a:gd name="T6" fmla="*/ 63 w 81"/>
                <a:gd name="T7" fmla="*/ 56 h 56"/>
                <a:gd name="T8" fmla="*/ 52 w 81"/>
                <a:gd name="T9" fmla="*/ 55 h 56"/>
                <a:gd name="T10" fmla="*/ 42 w 81"/>
                <a:gd name="T11" fmla="*/ 51 h 56"/>
                <a:gd name="T12" fmla="*/ 32 w 81"/>
                <a:gd name="T13" fmla="*/ 49 h 56"/>
                <a:gd name="T14" fmla="*/ 21 w 81"/>
                <a:gd name="T15" fmla="*/ 49 h 56"/>
                <a:gd name="T16" fmla="*/ 12 w 81"/>
                <a:gd name="T17" fmla="*/ 53 h 56"/>
                <a:gd name="T18" fmla="*/ 14 w 81"/>
                <a:gd name="T19" fmla="*/ 45 h 56"/>
                <a:gd name="T20" fmla="*/ 12 w 81"/>
                <a:gd name="T21" fmla="*/ 37 h 56"/>
                <a:gd name="T22" fmla="*/ 10 w 81"/>
                <a:gd name="T23" fmla="*/ 30 h 56"/>
                <a:gd name="T24" fmla="*/ 5 w 81"/>
                <a:gd name="T25" fmla="*/ 23 h 56"/>
                <a:gd name="T26" fmla="*/ 2 w 81"/>
                <a:gd name="T27" fmla="*/ 18 h 56"/>
                <a:gd name="T28" fmla="*/ 0 w 81"/>
                <a:gd name="T29" fmla="*/ 12 h 56"/>
                <a:gd name="T30" fmla="*/ 3 w 81"/>
                <a:gd name="T31" fmla="*/ 6 h 56"/>
                <a:gd name="T32" fmla="*/ 10 w 81"/>
                <a:gd name="T33" fmla="*/ 0 h 56"/>
                <a:gd name="T34" fmla="*/ 20 w 81"/>
                <a:gd name="T35" fmla="*/ 5 h 56"/>
                <a:gd name="T36" fmla="*/ 30 w 81"/>
                <a:gd name="T37" fmla="*/ 8 h 56"/>
                <a:gd name="T38" fmla="*/ 41 w 81"/>
                <a:gd name="T39" fmla="*/ 13 h 56"/>
                <a:gd name="T40" fmla="*/ 50 w 81"/>
                <a:gd name="T41" fmla="*/ 17 h 56"/>
                <a:gd name="T42" fmla="*/ 58 w 81"/>
                <a:gd name="T43" fmla="*/ 21 h 56"/>
                <a:gd name="T44" fmla="*/ 67 w 81"/>
                <a:gd name="T45" fmla="*/ 26 h 56"/>
                <a:gd name="T46" fmla="*/ 74 w 81"/>
                <a:gd name="T47" fmla="*/ 32 h 56"/>
                <a:gd name="T48" fmla="*/ 81 w 81"/>
                <a:gd name="T49" fmla="*/ 38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1" h="56">
                  <a:moveTo>
                    <a:pt x="81" y="38"/>
                  </a:moveTo>
                  <a:lnTo>
                    <a:pt x="78" y="50"/>
                  </a:lnTo>
                  <a:lnTo>
                    <a:pt x="71" y="56"/>
                  </a:lnTo>
                  <a:lnTo>
                    <a:pt x="63" y="56"/>
                  </a:lnTo>
                  <a:lnTo>
                    <a:pt x="52" y="55"/>
                  </a:lnTo>
                  <a:lnTo>
                    <a:pt x="42" y="51"/>
                  </a:lnTo>
                  <a:lnTo>
                    <a:pt x="32" y="49"/>
                  </a:lnTo>
                  <a:lnTo>
                    <a:pt x="21" y="49"/>
                  </a:lnTo>
                  <a:lnTo>
                    <a:pt x="12" y="53"/>
                  </a:lnTo>
                  <a:lnTo>
                    <a:pt x="14" y="45"/>
                  </a:lnTo>
                  <a:lnTo>
                    <a:pt x="12" y="37"/>
                  </a:lnTo>
                  <a:lnTo>
                    <a:pt x="10" y="30"/>
                  </a:lnTo>
                  <a:lnTo>
                    <a:pt x="5" y="23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3" y="6"/>
                  </a:lnTo>
                  <a:lnTo>
                    <a:pt x="10" y="0"/>
                  </a:lnTo>
                  <a:lnTo>
                    <a:pt x="20" y="5"/>
                  </a:lnTo>
                  <a:lnTo>
                    <a:pt x="30" y="8"/>
                  </a:lnTo>
                  <a:lnTo>
                    <a:pt x="41" y="13"/>
                  </a:lnTo>
                  <a:lnTo>
                    <a:pt x="50" y="17"/>
                  </a:lnTo>
                  <a:lnTo>
                    <a:pt x="58" y="21"/>
                  </a:lnTo>
                  <a:lnTo>
                    <a:pt x="67" y="26"/>
                  </a:lnTo>
                  <a:lnTo>
                    <a:pt x="74" y="32"/>
                  </a:lnTo>
                  <a:lnTo>
                    <a:pt x="81" y="38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auto">
            <a:xfrm>
              <a:off x="4214" y="2720"/>
              <a:ext cx="35" cy="17"/>
            </a:xfrm>
            <a:custGeom>
              <a:avLst/>
              <a:gdLst>
                <a:gd name="T0" fmla="*/ 72 w 72"/>
                <a:gd name="T1" fmla="*/ 12 h 34"/>
                <a:gd name="T2" fmla="*/ 62 w 72"/>
                <a:gd name="T3" fmla="*/ 15 h 34"/>
                <a:gd name="T4" fmla="*/ 52 w 72"/>
                <a:gd name="T5" fmla="*/ 18 h 34"/>
                <a:gd name="T6" fmla="*/ 43 w 72"/>
                <a:gd name="T7" fmla="*/ 22 h 34"/>
                <a:gd name="T8" fmla="*/ 34 w 72"/>
                <a:gd name="T9" fmla="*/ 26 h 34"/>
                <a:gd name="T10" fmla="*/ 25 w 72"/>
                <a:gd name="T11" fmla="*/ 30 h 34"/>
                <a:gd name="T12" fmla="*/ 17 w 72"/>
                <a:gd name="T13" fmla="*/ 33 h 34"/>
                <a:gd name="T14" fmla="*/ 9 w 72"/>
                <a:gd name="T15" fmla="*/ 34 h 34"/>
                <a:gd name="T16" fmla="*/ 0 w 72"/>
                <a:gd name="T17" fmla="*/ 33 h 34"/>
                <a:gd name="T18" fmla="*/ 7 w 72"/>
                <a:gd name="T19" fmla="*/ 29 h 34"/>
                <a:gd name="T20" fmla="*/ 15 w 72"/>
                <a:gd name="T21" fmla="*/ 24 h 34"/>
                <a:gd name="T22" fmla="*/ 24 w 72"/>
                <a:gd name="T23" fmla="*/ 18 h 34"/>
                <a:gd name="T24" fmla="*/ 33 w 72"/>
                <a:gd name="T25" fmla="*/ 14 h 34"/>
                <a:gd name="T26" fmla="*/ 42 w 72"/>
                <a:gd name="T27" fmla="*/ 9 h 34"/>
                <a:gd name="T28" fmla="*/ 51 w 72"/>
                <a:gd name="T29" fmla="*/ 5 h 34"/>
                <a:gd name="T30" fmla="*/ 62 w 72"/>
                <a:gd name="T31" fmla="*/ 2 h 34"/>
                <a:gd name="T32" fmla="*/ 72 w 72"/>
                <a:gd name="T33" fmla="*/ 0 h 34"/>
                <a:gd name="T34" fmla="*/ 72 w 72"/>
                <a:gd name="T35" fmla="*/ 12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2" h="34">
                  <a:moveTo>
                    <a:pt x="72" y="12"/>
                  </a:moveTo>
                  <a:lnTo>
                    <a:pt x="62" y="15"/>
                  </a:lnTo>
                  <a:lnTo>
                    <a:pt x="52" y="18"/>
                  </a:lnTo>
                  <a:lnTo>
                    <a:pt x="43" y="22"/>
                  </a:lnTo>
                  <a:lnTo>
                    <a:pt x="34" y="26"/>
                  </a:lnTo>
                  <a:lnTo>
                    <a:pt x="25" y="30"/>
                  </a:lnTo>
                  <a:lnTo>
                    <a:pt x="17" y="33"/>
                  </a:lnTo>
                  <a:lnTo>
                    <a:pt x="9" y="34"/>
                  </a:lnTo>
                  <a:lnTo>
                    <a:pt x="0" y="33"/>
                  </a:lnTo>
                  <a:lnTo>
                    <a:pt x="7" y="29"/>
                  </a:lnTo>
                  <a:lnTo>
                    <a:pt x="15" y="24"/>
                  </a:lnTo>
                  <a:lnTo>
                    <a:pt x="24" y="18"/>
                  </a:lnTo>
                  <a:lnTo>
                    <a:pt x="33" y="14"/>
                  </a:lnTo>
                  <a:lnTo>
                    <a:pt x="42" y="9"/>
                  </a:lnTo>
                  <a:lnTo>
                    <a:pt x="51" y="5"/>
                  </a:lnTo>
                  <a:lnTo>
                    <a:pt x="62" y="2"/>
                  </a:lnTo>
                  <a:lnTo>
                    <a:pt x="72" y="0"/>
                  </a:lnTo>
                  <a:lnTo>
                    <a:pt x="72" y="12"/>
                  </a:lnTo>
                  <a:close/>
                </a:path>
              </a:pathLst>
            </a:custGeom>
            <a:solidFill>
              <a:srgbClr val="7F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auto">
            <a:xfrm>
              <a:off x="4375" y="2730"/>
              <a:ext cx="90" cy="115"/>
            </a:xfrm>
            <a:custGeom>
              <a:avLst/>
              <a:gdLst>
                <a:gd name="T0" fmla="*/ 170 w 181"/>
                <a:gd name="T1" fmla="*/ 82 h 231"/>
                <a:gd name="T2" fmla="*/ 157 w 181"/>
                <a:gd name="T3" fmla="*/ 80 h 231"/>
                <a:gd name="T4" fmla="*/ 143 w 181"/>
                <a:gd name="T5" fmla="*/ 79 h 231"/>
                <a:gd name="T6" fmla="*/ 129 w 181"/>
                <a:gd name="T7" fmla="*/ 79 h 231"/>
                <a:gd name="T8" fmla="*/ 115 w 181"/>
                <a:gd name="T9" fmla="*/ 78 h 231"/>
                <a:gd name="T10" fmla="*/ 101 w 181"/>
                <a:gd name="T11" fmla="*/ 79 h 231"/>
                <a:gd name="T12" fmla="*/ 88 w 181"/>
                <a:gd name="T13" fmla="*/ 79 h 231"/>
                <a:gd name="T14" fmla="*/ 75 w 181"/>
                <a:gd name="T15" fmla="*/ 78 h 231"/>
                <a:gd name="T16" fmla="*/ 61 w 181"/>
                <a:gd name="T17" fmla="*/ 78 h 231"/>
                <a:gd name="T18" fmla="*/ 74 w 181"/>
                <a:gd name="T19" fmla="*/ 89 h 231"/>
                <a:gd name="T20" fmla="*/ 91 w 181"/>
                <a:gd name="T21" fmla="*/ 95 h 231"/>
                <a:gd name="T22" fmla="*/ 111 w 181"/>
                <a:gd name="T23" fmla="*/ 97 h 231"/>
                <a:gd name="T24" fmla="*/ 130 w 181"/>
                <a:gd name="T25" fmla="*/ 100 h 231"/>
                <a:gd name="T26" fmla="*/ 150 w 181"/>
                <a:gd name="T27" fmla="*/ 102 h 231"/>
                <a:gd name="T28" fmla="*/ 166 w 181"/>
                <a:gd name="T29" fmla="*/ 106 h 231"/>
                <a:gd name="T30" fmla="*/ 176 w 181"/>
                <a:gd name="T31" fmla="*/ 116 h 231"/>
                <a:gd name="T32" fmla="*/ 181 w 181"/>
                <a:gd name="T33" fmla="*/ 131 h 231"/>
                <a:gd name="T34" fmla="*/ 181 w 181"/>
                <a:gd name="T35" fmla="*/ 162 h 231"/>
                <a:gd name="T36" fmla="*/ 177 w 181"/>
                <a:gd name="T37" fmla="*/ 185 h 231"/>
                <a:gd name="T38" fmla="*/ 167 w 181"/>
                <a:gd name="T39" fmla="*/ 205 h 231"/>
                <a:gd name="T40" fmla="*/ 150 w 181"/>
                <a:gd name="T41" fmla="*/ 226 h 231"/>
                <a:gd name="T42" fmla="*/ 135 w 181"/>
                <a:gd name="T43" fmla="*/ 231 h 231"/>
                <a:gd name="T44" fmla="*/ 115 w 181"/>
                <a:gd name="T45" fmla="*/ 226 h 231"/>
                <a:gd name="T46" fmla="*/ 94 w 181"/>
                <a:gd name="T47" fmla="*/ 220 h 231"/>
                <a:gd name="T48" fmla="*/ 74 w 181"/>
                <a:gd name="T49" fmla="*/ 214 h 231"/>
                <a:gd name="T50" fmla="*/ 53 w 181"/>
                <a:gd name="T51" fmla="*/ 204 h 231"/>
                <a:gd name="T52" fmla="*/ 35 w 181"/>
                <a:gd name="T53" fmla="*/ 194 h 231"/>
                <a:gd name="T54" fmla="*/ 18 w 181"/>
                <a:gd name="T55" fmla="*/ 181 h 231"/>
                <a:gd name="T56" fmla="*/ 7 w 181"/>
                <a:gd name="T57" fmla="*/ 164 h 231"/>
                <a:gd name="T58" fmla="*/ 0 w 181"/>
                <a:gd name="T59" fmla="*/ 144 h 231"/>
                <a:gd name="T60" fmla="*/ 8 w 181"/>
                <a:gd name="T61" fmla="*/ 120 h 231"/>
                <a:gd name="T62" fmla="*/ 18 w 181"/>
                <a:gd name="T63" fmla="*/ 101 h 231"/>
                <a:gd name="T64" fmla="*/ 32 w 181"/>
                <a:gd name="T65" fmla="*/ 82 h 231"/>
                <a:gd name="T66" fmla="*/ 48 w 181"/>
                <a:gd name="T67" fmla="*/ 67 h 231"/>
                <a:gd name="T68" fmla="*/ 66 w 181"/>
                <a:gd name="T69" fmla="*/ 51 h 231"/>
                <a:gd name="T70" fmla="*/ 84 w 181"/>
                <a:gd name="T71" fmla="*/ 36 h 231"/>
                <a:gd name="T72" fmla="*/ 102 w 181"/>
                <a:gd name="T73" fmla="*/ 19 h 231"/>
                <a:gd name="T74" fmla="*/ 120 w 181"/>
                <a:gd name="T75" fmla="*/ 0 h 231"/>
                <a:gd name="T76" fmla="*/ 130 w 181"/>
                <a:gd name="T77" fmla="*/ 9 h 231"/>
                <a:gd name="T78" fmla="*/ 142 w 181"/>
                <a:gd name="T79" fmla="*/ 18 h 231"/>
                <a:gd name="T80" fmla="*/ 152 w 181"/>
                <a:gd name="T81" fmla="*/ 27 h 231"/>
                <a:gd name="T82" fmla="*/ 162 w 181"/>
                <a:gd name="T83" fmla="*/ 36 h 231"/>
                <a:gd name="T84" fmla="*/ 170 w 181"/>
                <a:gd name="T85" fmla="*/ 45 h 231"/>
                <a:gd name="T86" fmla="*/ 175 w 181"/>
                <a:gd name="T87" fmla="*/ 57 h 231"/>
                <a:gd name="T88" fmla="*/ 175 w 181"/>
                <a:gd name="T89" fmla="*/ 68 h 231"/>
                <a:gd name="T90" fmla="*/ 170 w 181"/>
                <a:gd name="T91" fmla="*/ 82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81" h="231">
                  <a:moveTo>
                    <a:pt x="170" y="82"/>
                  </a:moveTo>
                  <a:lnTo>
                    <a:pt x="157" y="80"/>
                  </a:lnTo>
                  <a:lnTo>
                    <a:pt x="143" y="79"/>
                  </a:lnTo>
                  <a:lnTo>
                    <a:pt x="129" y="79"/>
                  </a:lnTo>
                  <a:lnTo>
                    <a:pt x="115" y="78"/>
                  </a:lnTo>
                  <a:lnTo>
                    <a:pt x="101" y="79"/>
                  </a:lnTo>
                  <a:lnTo>
                    <a:pt x="88" y="79"/>
                  </a:lnTo>
                  <a:lnTo>
                    <a:pt x="75" y="78"/>
                  </a:lnTo>
                  <a:lnTo>
                    <a:pt x="61" y="78"/>
                  </a:lnTo>
                  <a:lnTo>
                    <a:pt x="74" y="89"/>
                  </a:lnTo>
                  <a:lnTo>
                    <a:pt x="91" y="95"/>
                  </a:lnTo>
                  <a:lnTo>
                    <a:pt x="111" y="97"/>
                  </a:lnTo>
                  <a:lnTo>
                    <a:pt x="130" y="100"/>
                  </a:lnTo>
                  <a:lnTo>
                    <a:pt x="150" y="102"/>
                  </a:lnTo>
                  <a:lnTo>
                    <a:pt x="166" y="106"/>
                  </a:lnTo>
                  <a:lnTo>
                    <a:pt x="176" y="116"/>
                  </a:lnTo>
                  <a:lnTo>
                    <a:pt x="181" y="131"/>
                  </a:lnTo>
                  <a:lnTo>
                    <a:pt x="181" y="162"/>
                  </a:lnTo>
                  <a:lnTo>
                    <a:pt x="177" y="185"/>
                  </a:lnTo>
                  <a:lnTo>
                    <a:pt x="167" y="205"/>
                  </a:lnTo>
                  <a:lnTo>
                    <a:pt x="150" y="226"/>
                  </a:lnTo>
                  <a:lnTo>
                    <a:pt x="135" y="231"/>
                  </a:lnTo>
                  <a:lnTo>
                    <a:pt x="115" y="226"/>
                  </a:lnTo>
                  <a:lnTo>
                    <a:pt x="94" y="220"/>
                  </a:lnTo>
                  <a:lnTo>
                    <a:pt x="74" y="214"/>
                  </a:lnTo>
                  <a:lnTo>
                    <a:pt x="53" y="204"/>
                  </a:lnTo>
                  <a:lnTo>
                    <a:pt x="35" y="194"/>
                  </a:lnTo>
                  <a:lnTo>
                    <a:pt x="18" y="181"/>
                  </a:lnTo>
                  <a:lnTo>
                    <a:pt x="7" y="164"/>
                  </a:lnTo>
                  <a:lnTo>
                    <a:pt x="0" y="144"/>
                  </a:lnTo>
                  <a:lnTo>
                    <a:pt x="8" y="120"/>
                  </a:lnTo>
                  <a:lnTo>
                    <a:pt x="18" y="101"/>
                  </a:lnTo>
                  <a:lnTo>
                    <a:pt x="32" y="82"/>
                  </a:lnTo>
                  <a:lnTo>
                    <a:pt x="48" y="67"/>
                  </a:lnTo>
                  <a:lnTo>
                    <a:pt x="66" y="51"/>
                  </a:lnTo>
                  <a:lnTo>
                    <a:pt x="84" y="36"/>
                  </a:lnTo>
                  <a:lnTo>
                    <a:pt x="102" y="19"/>
                  </a:lnTo>
                  <a:lnTo>
                    <a:pt x="120" y="0"/>
                  </a:lnTo>
                  <a:lnTo>
                    <a:pt x="130" y="9"/>
                  </a:lnTo>
                  <a:lnTo>
                    <a:pt x="142" y="18"/>
                  </a:lnTo>
                  <a:lnTo>
                    <a:pt x="152" y="27"/>
                  </a:lnTo>
                  <a:lnTo>
                    <a:pt x="162" y="36"/>
                  </a:lnTo>
                  <a:lnTo>
                    <a:pt x="170" y="45"/>
                  </a:lnTo>
                  <a:lnTo>
                    <a:pt x="175" y="57"/>
                  </a:lnTo>
                  <a:lnTo>
                    <a:pt x="175" y="68"/>
                  </a:lnTo>
                  <a:lnTo>
                    <a:pt x="170" y="82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auto">
            <a:xfrm>
              <a:off x="3941" y="2735"/>
              <a:ext cx="22" cy="62"/>
            </a:xfrm>
            <a:custGeom>
              <a:avLst/>
              <a:gdLst>
                <a:gd name="T0" fmla="*/ 17 w 42"/>
                <a:gd name="T1" fmla="*/ 123 h 123"/>
                <a:gd name="T2" fmla="*/ 2 w 42"/>
                <a:gd name="T3" fmla="*/ 113 h 123"/>
                <a:gd name="T4" fmla="*/ 0 w 42"/>
                <a:gd name="T5" fmla="*/ 92 h 123"/>
                <a:gd name="T6" fmla="*/ 2 w 42"/>
                <a:gd name="T7" fmla="*/ 70 h 123"/>
                <a:gd name="T8" fmla="*/ 7 w 42"/>
                <a:gd name="T9" fmla="*/ 51 h 123"/>
                <a:gd name="T10" fmla="*/ 11 w 42"/>
                <a:gd name="T11" fmla="*/ 44 h 123"/>
                <a:gd name="T12" fmla="*/ 15 w 42"/>
                <a:gd name="T13" fmla="*/ 36 h 123"/>
                <a:gd name="T14" fmla="*/ 19 w 42"/>
                <a:gd name="T15" fmla="*/ 30 h 123"/>
                <a:gd name="T16" fmla="*/ 23 w 42"/>
                <a:gd name="T17" fmla="*/ 23 h 123"/>
                <a:gd name="T18" fmla="*/ 27 w 42"/>
                <a:gd name="T19" fmla="*/ 16 h 123"/>
                <a:gd name="T20" fmla="*/ 31 w 42"/>
                <a:gd name="T21" fmla="*/ 10 h 123"/>
                <a:gd name="T22" fmla="*/ 37 w 42"/>
                <a:gd name="T23" fmla="*/ 4 h 123"/>
                <a:gd name="T24" fmla="*/ 42 w 42"/>
                <a:gd name="T25" fmla="*/ 0 h 123"/>
                <a:gd name="T26" fmla="*/ 35 w 42"/>
                <a:gd name="T27" fmla="*/ 29 h 123"/>
                <a:gd name="T28" fmla="*/ 25 w 42"/>
                <a:gd name="T29" fmla="*/ 56 h 123"/>
                <a:gd name="T30" fmla="*/ 17 w 42"/>
                <a:gd name="T31" fmla="*/ 87 h 123"/>
                <a:gd name="T32" fmla="*/ 17 w 42"/>
                <a:gd name="T33" fmla="*/ 123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2" h="123">
                  <a:moveTo>
                    <a:pt x="17" y="123"/>
                  </a:moveTo>
                  <a:lnTo>
                    <a:pt x="2" y="113"/>
                  </a:lnTo>
                  <a:lnTo>
                    <a:pt x="0" y="92"/>
                  </a:lnTo>
                  <a:lnTo>
                    <a:pt x="2" y="70"/>
                  </a:lnTo>
                  <a:lnTo>
                    <a:pt x="7" y="51"/>
                  </a:lnTo>
                  <a:lnTo>
                    <a:pt x="11" y="44"/>
                  </a:lnTo>
                  <a:lnTo>
                    <a:pt x="15" y="36"/>
                  </a:lnTo>
                  <a:lnTo>
                    <a:pt x="19" y="30"/>
                  </a:lnTo>
                  <a:lnTo>
                    <a:pt x="23" y="23"/>
                  </a:lnTo>
                  <a:lnTo>
                    <a:pt x="27" y="16"/>
                  </a:lnTo>
                  <a:lnTo>
                    <a:pt x="31" y="10"/>
                  </a:lnTo>
                  <a:lnTo>
                    <a:pt x="37" y="4"/>
                  </a:lnTo>
                  <a:lnTo>
                    <a:pt x="42" y="0"/>
                  </a:lnTo>
                  <a:lnTo>
                    <a:pt x="35" y="29"/>
                  </a:lnTo>
                  <a:lnTo>
                    <a:pt x="25" y="56"/>
                  </a:lnTo>
                  <a:lnTo>
                    <a:pt x="17" y="87"/>
                  </a:lnTo>
                  <a:lnTo>
                    <a:pt x="17" y="123"/>
                  </a:lnTo>
                  <a:close/>
                </a:path>
              </a:pathLst>
            </a:custGeom>
            <a:solidFill>
              <a:srgbClr val="7F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auto">
            <a:xfrm>
              <a:off x="3919" y="2787"/>
              <a:ext cx="224" cy="382"/>
            </a:xfrm>
            <a:custGeom>
              <a:avLst/>
              <a:gdLst>
                <a:gd name="T0" fmla="*/ 423 w 448"/>
                <a:gd name="T1" fmla="*/ 111 h 765"/>
                <a:gd name="T2" fmla="*/ 400 w 448"/>
                <a:gd name="T3" fmla="*/ 272 h 765"/>
                <a:gd name="T4" fmla="*/ 401 w 448"/>
                <a:gd name="T5" fmla="*/ 444 h 765"/>
                <a:gd name="T6" fmla="*/ 404 w 448"/>
                <a:gd name="T7" fmla="*/ 620 h 765"/>
                <a:gd name="T8" fmla="*/ 408 w 448"/>
                <a:gd name="T9" fmla="*/ 719 h 765"/>
                <a:gd name="T10" fmla="*/ 406 w 448"/>
                <a:gd name="T11" fmla="*/ 747 h 765"/>
                <a:gd name="T12" fmla="*/ 389 w 448"/>
                <a:gd name="T13" fmla="*/ 763 h 765"/>
                <a:gd name="T14" fmla="*/ 352 w 448"/>
                <a:gd name="T15" fmla="*/ 765 h 765"/>
                <a:gd name="T16" fmla="*/ 317 w 448"/>
                <a:gd name="T17" fmla="*/ 765 h 765"/>
                <a:gd name="T18" fmla="*/ 282 w 448"/>
                <a:gd name="T19" fmla="*/ 761 h 765"/>
                <a:gd name="T20" fmla="*/ 246 w 448"/>
                <a:gd name="T21" fmla="*/ 755 h 765"/>
                <a:gd name="T22" fmla="*/ 211 w 448"/>
                <a:gd name="T23" fmla="*/ 749 h 765"/>
                <a:gd name="T24" fmla="*/ 175 w 448"/>
                <a:gd name="T25" fmla="*/ 742 h 765"/>
                <a:gd name="T26" fmla="*/ 137 w 448"/>
                <a:gd name="T27" fmla="*/ 736 h 765"/>
                <a:gd name="T28" fmla="*/ 101 w 448"/>
                <a:gd name="T29" fmla="*/ 728 h 765"/>
                <a:gd name="T30" fmla="*/ 67 w 448"/>
                <a:gd name="T31" fmla="*/ 719 h 765"/>
                <a:gd name="T32" fmla="*/ 36 w 448"/>
                <a:gd name="T33" fmla="*/ 708 h 765"/>
                <a:gd name="T34" fmla="*/ 10 w 448"/>
                <a:gd name="T35" fmla="*/ 689 h 765"/>
                <a:gd name="T36" fmla="*/ 18 w 448"/>
                <a:gd name="T37" fmla="*/ 627 h 765"/>
                <a:gd name="T38" fmla="*/ 69 w 448"/>
                <a:gd name="T39" fmla="*/ 497 h 765"/>
                <a:gd name="T40" fmla="*/ 123 w 448"/>
                <a:gd name="T41" fmla="*/ 359 h 765"/>
                <a:gd name="T42" fmla="*/ 159 w 448"/>
                <a:gd name="T43" fmla="*/ 253 h 765"/>
                <a:gd name="T44" fmla="*/ 180 w 448"/>
                <a:gd name="T45" fmla="*/ 223 h 765"/>
                <a:gd name="T46" fmla="*/ 211 w 448"/>
                <a:gd name="T47" fmla="*/ 231 h 765"/>
                <a:gd name="T48" fmla="*/ 242 w 448"/>
                <a:gd name="T49" fmla="*/ 240 h 765"/>
                <a:gd name="T50" fmla="*/ 274 w 448"/>
                <a:gd name="T51" fmla="*/ 241 h 765"/>
                <a:gd name="T52" fmla="*/ 295 w 448"/>
                <a:gd name="T53" fmla="*/ 217 h 765"/>
                <a:gd name="T54" fmla="*/ 294 w 448"/>
                <a:gd name="T55" fmla="*/ 189 h 765"/>
                <a:gd name="T56" fmla="*/ 265 w 448"/>
                <a:gd name="T57" fmla="*/ 173 h 765"/>
                <a:gd name="T58" fmla="*/ 235 w 448"/>
                <a:gd name="T59" fmla="*/ 167 h 765"/>
                <a:gd name="T60" fmla="*/ 206 w 448"/>
                <a:gd name="T61" fmla="*/ 160 h 765"/>
                <a:gd name="T62" fmla="*/ 182 w 448"/>
                <a:gd name="T63" fmla="*/ 149 h 765"/>
                <a:gd name="T64" fmla="*/ 190 w 448"/>
                <a:gd name="T65" fmla="*/ 129 h 765"/>
                <a:gd name="T66" fmla="*/ 228 w 448"/>
                <a:gd name="T67" fmla="*/ 113 h 765"/>
                <a:gd name="T68" fmla="*/ 263 w 448"/>
                <a:gd name="T69" fmla="*/ 98 h 765"/>
                <a:gd name="T70" fmla="*/ 297 w 448"/>
                <a:gd name="T71" fmla="*/ 79 h 765"/>
                <a:gd name="T72" fmla="*/ 324 w 448"/>
                <a:gd name="T73" fmla="*/ 68 h 765"/>
                <a:gd name="T74" fmla="*/ 340 w 448"/>
                <a:gd name="T75" fmla="*/ 78 h 765"/>
                <a:gd name="T76" fmla="*/ 394 w 448"/>
                <a:gd name="T77" fmla="*/ 128 h 765"/>
                <a:gd name="T78" fmla="*/ 398 w 448"/>
                <a:gd name="T79" fmla="*/ 112 h 765"/>
                <a:gd name="T80" fmla="*/ 392 w 448"/>
                <a:gd name="T81" fmla="*/ 89 h 765"/>
                <a:gd name="T82" fmla="*/ 370 w 448"/>
                <a:gd name="T83" fmla="*/ 69 h 765"/>
                <a:gd name="T84" fmla="*/ 358 w 448"/>
                <a:gd name="T85" fmla="*/ 57 h 765"/>
                <a:gd name="T86" fmla="*/ 366 w 448"/>
                <a:gd name="T87" fmla="*/ 41 h 765"/>
                <a:gd name="T88" fmla="*/ 386 w 448"/>
                <a:gd name="T89" fmla="*/ 31 h 765"/>
                <a:gd name="T90" fmla="*/ 400 w 448"/>
                <a:gd name="T91" fmla="*/ 10 h 765"/>
                <a:gd name="T92" fmla="*/ 423 w 448"/>
                <a:gd name="T93" fmla="*/ 0 h 765"/>
                <a:gd name="T94" fmla="*/ 442 w 448"/>
                <a:gd name="T95" fmla="*/ 8 h 765"/>
                <a:gd name="T96" fmla="*/ 448 w 448"/>
                <a:gd name="T97" fmla="*/ 36 h 7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48" h="765">
                  <a:moveTo>
                    <a:pt x="448" y="36"/>
                  </a:moveTo>
                  <a:lnTo>
                    <a:pt x="423" y="111"/>
                  </a:lnTo>
                  <a:lnTo>
                    <a:pt x="406" y="189"/>
                  </a:lnTo>
                  <a:lnTo>
                    <a:pt x="400" y="272"/>
                  </a:lnTo>
                  <a:lnTo>
                    <a:pt x="398" y="356"/>
                  </a:lnTo>
                  <a:lnTo>
                    <a:pt x="401" y="444"/>
                  </a:lnTo>
                  <a:lnTo>
                    <a:pt x="403" y="532"/>
                  </a:lnTo>
                  <a:lnTo>
                    <a:pt x="404" y="620"/>
                  </a:lnTo>
                  <a:lnTo>
                    <a:pt x="402" y="709"/>
                  </a:lnTo>
                  <a:lnTo>
                    <a:pt x="408" y="719"/>
                  </a:lnTo>
                  <a:lnTo>
                    <a:pt x="408" y="732"/>
                  </a:lnTo>
                  <a:lnTo>
                    <a:pt x="406" y="747"/>
                  </a:lnTo>
                  <a:lnTo>
                    <a:pt x="409" y="759"/>
                  </a:lnTo>
                  <a:lnTo>
                    <a:pt x="389" y="763"/>
                  </a:lnTo>
                  <a:lnTo>
                    <a:pt x="371" y="765"/>
                  </a:lnTo>
                  <a:lnTo>
                    <a:pt x="352" y="765"/>
                  </a:lnTo>
                  <a:lnTo>
                    <a:pt x="335" y="765"/>
                  </a:lnTo>
                  <a:lnTo>
                    <a:pt x="317" y="765"/>
                  </a:lnTo>
                  <a:lnTo>
                    <a:pt x="299" y="763"/>
                  </a:lnTo>
                  <a:lnTo>
                    <a:pt x="282" y="761"/>
                  </a:lnTo>
                  <a:lnTo>
                    <a:pt x="264" y="758"/>
                  </a:lnTo>
                  <a:lnTo>
                    <a:pt x="246" y="755"/>
                  </a:lnTo>
                  <a:lnTo>
                    <a:pt x="229" y="752"/>
                  </a:lnTo>
                  <a:lnTo>
                    <a:pt x="211" y="749"/>
                  </a:lnTo>
                  <a:lnTo>
                    <a:pt x="192" y="746"/>
                  </a:lnTo>
                  <a:lnTo>
                    <a:pt x="175" y="742"/>
                  </a:lnTo>
                  <a:lnTo>
                    <a:pt x="155" y="739"/>
                  </a:lnTo>
                  <a:lnTo>
                    <a:pt x="137" y="736"/>
                  </a:lnTo>
                  <a:lnTo>
                    <a:pt x="117" y="734"/>
                  </a:lnTo>
                  <a:lnTo>
                    <a:pt x="101" y="728"/>
                  </a:lnTo>
                  <a:lnTo>
                    <a:pt x="84" y="724"/>
                  </a:lnTo>
                  <a:lnTo>
                    <a:pt x="67" y="719"/>
                  </a:lnTo>
                  <a:lnTo>
                    <a:pt x="51" y="713"/>
                  </a:lnTo>
                  <a:lnTo>
                    <a:pt x="36" y="708"/>
                  </a:lnTo>
                  <a:lnTo>
                    <a:pt x="22" y="700"/>
                  </a:lnTo>
                  <a:lnTo>
                    <a:pt x="10" y="689"/>
                  </a:lnTo>
                  <a:lnTo>
                    <a:pt x="0" y="678"/>
                  </a:lnTo>
                  <a:lnTo>
                    <a:pt x="18" y="627"/>
                  </a:lnTo>
                  <a:lnTo>
                    <a:pt x="41" y="565"/>
                  </a:lnTo>
                  <a:lnTo>
                    <a:pt x="69" y="497"/>
                  </a:lnTo>
                  <a:lnTo>
                    <a:pt x="97" y="427"/>
                  </a:lnTo>
                  <a:lnTo>
                    <a:pt x="123" y="359"/>
                  </a:lnTo>
                  <a:lnTo>
                    <a:pt x="144" y="300"/>
                  </a:lnTo>
                  <a:lnTo>
                    <a:pt x="159" y="253"/>
                  </a:lnTo>
                  <a:lnTo>
                    <a:pt x="163" y="223"/>
                  </a:lnTo>
                  <a:lnTo>
                    <a:pt x="180" y="223"/>
                  </a:lnTo>
                  <a:lnTo>
                    <a:pt x="196" y="226"/>
                  </a:lnTo>
                  <a:lnTo>
                    <a:pt x="211" y="231"/>
                  </a:lnTo>
                  <a:lnTo>
                    <a:pt x="227" y="235"/>
                  </a:lnTo>
                  <a:lnTo>
                    <a:pt x="242" y="240"/>
                  </a:lnTo>
                  <a:lnTo>
                    <a:pt x="258" y="242"/>
                  </a:lnTo>
                  <a:lnTo>
                    <a:pt x="274" y="241"/>
                  </a:lnTo>
                  <a:lnTo>
                    <a:pt x="291" y="235"/>
                  </a:lnTo>
                  <a:lnTo>
                    <a:pt x="295" y="217"/>
                  </a:lnTo>
                  <a:lnTo>
                    <a:pt x="297" y="202"/>
                  </a:lnTo>
                  <a:lnTo>
                    <a:pt x="294" y="189"/>
                  </a:lnTo>
                  <a:lnTo>
                    <a:pt x="281" y="177"/>
                  </a:lnTo>
                  <a:lnTo>
                    <a:pt x="265" y="173"/>
                  </a:lnTo>
                  <a:lnTo>
                    <a:pt x="249" y="170"/>
                  </a:lnTo>
                  <a:lnTo>
                    <a:pt x="235" y="167"/>
                  </a:lnTo>
                  <a:lnTo>
                    <a:pt x="220" y="164"/>
                  </a:lnTo>
                  <a:lnTo>
                    <a:pt x="206" y="160"/>
                  </a:lnTo>
                  <a:lnTo>
                    <a:pt x="193" y="156"/>
                  </a:lnTo>
                  <a:lnTo>
                    <a:pt x="182" y="149"/>
                  </a:lnTo>
                  <a:lnTo>
                    <a:pt x="170" y="139"/>
                  </a:lnTo>
                  <a:lnTo>
                    <a:pt x="190" y="129"/>
                  </a:lnTo>
                  <a:lnTo>
                    <a:pt x="210" y="121"/>
                  </a:lnTo>
                  <a:lnTo>
                    <a:pt x="228" y="113"/>
                  </a:lnTo>
                  <a:lnTo>
                    <a:pt x="245" y="106"/>
                  </a:lnTo>
                  <a:lnTo>
                    <a:pt x="263" y="98"/>
                  </a:lnTo>
                  <a:lnTo>
                    <a:pt x="280" y="89"/>
                  </a:lnTo>
                  <a:lnTo>
                    <a:pt x="297" y="79"/>
                  </a:lnTo>
                  <a:lnTo>
                    <a:pt x="314" y="67"/>
                  </a:lnTo>
                  <a:lnTo>
                    <a:pt x="324" y="68"/>
                  </a:lnTo>
                  <a:lnTo>
                    <a:pt x="333" y="73"/>
                  </a:lnTo>
                  <a:lnTo>
                    <a:pt x="340" y="78"/>
                  </a:lnTo>
                  <a:lnTo>
                    <a:pt x="342" y="80"/>
                  </a:lnTo>
                  <a:lnTo>
                    <a:pt x="394" y="128"/>
                  </a:lnTo>
                  <a:lnTo>
                    <a:pt x="396" y="124"/>
                  </a:lnTo>
                  <a:lnTo>
                    <a:pt x="398" y="112"/>
                  </a:lnTo>
                  <a:lnTo>
                    <a:pt x="398" y="99"/>
                  </a:lnTo>
                  <a:lnTo>
                    <a:pt x="392" y="89"/>
                  </a:lnTo>
                  <a:lnTo>
                    <a:pt x="380" y="80"/>
                  </a:lnTo>
                  <a:lnTo>
                    <a:pt x="370" y="69"/>
                  </a:lnTo>
                  <a:lnTo>
                    <a:pt x="362" y="60"/>
                  </a:lnTo>
                  <a:lnTo>
                    <a:pt x="358" y="57"/>
                  </a:lnTo>
                  <a:lnTo>
                    <a:pt x="360" y="48"/>
                  </a:lnTo>
                  <a:lnTo>
                    <a:pt x="366" y="41"/>
                  </a:lnTo>
                  <a:lnTo>
                    <a:pt x="375" y="35"/>
                  </a:lnTo>
                  <a:lnTo>
                    <a:pt x="386" y="31"/>
                  </a:lnTo>
                  <a:lnTo>
                    <a:pt x="392" y="19"/>
                  </a:lnTo>
                  <a:lnTo>
                    <a:pt x="400" y="10"/>
                  </a:lnTo>
                  <a:lnTo>
                    <a:pt x="411" y="4"/>
                  </a:lnTo>
                  <a:lnTo>
                    <a:pt x="423" y="0"/>
                  </a:lnTo>
                  <a:lnTo>
                    <a:pt x="433" y="3"/>
                  </a:lnTo>
                  <a:lnTo>
                    <a:pt x="442" y="8"/>
                  </a:lnTo>
                  <a:lnTo>
                    <a:pt x="448" y="20"/>
                  </a:lnTo>
                  <a:lnTo>
                    <a:pt x="448" y="36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auto">
            <a:xfrm>
              <a:off x="4004" y="2874"/>
              <a:ext cx="50" cy="22"/>
            </a:xfrm>
            <a:custGeom>
              <a:avLst/>
              <a:gdLst>
                <a:gd name="T0" fmla="*/ 100 w 100"/>
                <a:gd name="T1" fmla="*/ 43 h 43"/>
                <a:gd name="T2" fmla="*/ 85 w 100"/>
                <a:gd name="T3" fmla="*/ 42 h 43"/>
                <a:gd name="T4" fmla="*/ 69 w 100"/>
                <a:gd name="T5" fmla="*/ 41 h 43"/>
                <a:gd name="T6" fmla="*/ 53 w 100"/>
                <a:gd name="T7" fmla="*/ 40 h 43"/>
                <a:gd name="T8" fmla="*/ 37 w 100"/>
                <a:gd name="T9" fmla="*/ 36 h 43"/>
                <a:gd name="T10" fmla="*/ 22 w 100"/>
                <a:gd name="T11" fmla="*/ 32 h 43"/>
                <a:gd name="T12" fmla="*/ 10 w 100"/>
                <a:gd name="T13" fmla="*/ 25 h 43"/>
                <a:gd name="T14" fmla="*/ 2 w 100"/>
                <a:gd name="T15" fmla="*/ 14 h 43"/>
                <a:gd name="T16" fmla="*/ 0 w 100"/>
                <a:gd name="T17" fmla="*/ 2 h 43"/>
                <a:gd name="T18" fmla="*/ 12 w 100"/>
                <a:gd name="T19" fmla="*/ 0 h 43"/>
                <a:gd name="T20" fmla="*/ 24 w 100"/>
                <a:gd name="T21" fmla="*/ 0 h 43"/>
                <a:gd name="T22" fmla="*/ 37 w 100"/>
                <a:gd name="T23" fmla="*/ 3 h 43"/>
                <a:gd name="T24" fmla="*/ 51 w 100"/>
                <a:gd name="T25" fmla="*/ 7 h 43"/>
                <a:gd name="T26" fmla="*/ 65 w 100"/>
                <a:gd name="T27" fmla="*/ 12 h 43"/>
                <a:gd name="T28" fmla="*/ 77 w 100"/>
                <a:gd name="T29" fmla="*/ 17 h 43"/>
                <a:gd name="T30" fmla="*/ 89 w 100"/>
                <a:gd name="T31" fmla="*/ 22 h 43"/>
                <a:gd name="T32" fmla="*/ 100 w 100"/>
                <a:gd name="T33" fmla="*/ 28 h 43"/>
                <a:gd name="T34" fmla="*/ 100 w 100"/>
                <a:gd name="T35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00" h="43">
                  <a:moveTo>
                    <a:pt x="100" y="43"/>
                  </a:moveTo>
                  <a:lnTo>
                    <a:pt x="85" y="42"/>
                  </a:lnTo>
                  <a:lnTo>
                    <a:pt x="69" y="41"/>
                  </a:lnTo>
                  <a:lnTo>
                    <a:pt x="53" y="40"/>
                  </a:lnTo>
                  <a:lnTo>
                    <a:pt x="37" y="36"/>
                  </a:lnTo>
                  <a:lnTo>
                    <a:pt x="22" y="32"/>
                  </a:lnTo>
                  <a:lnTo>
                    <a:pt x="10" y="25"/>
                  </a:lnTo>
                  <a:lnTo>
                    <a:pt x="2" y="14"/>
                  </a:lnTo>
                  <a:lnTo>
                    <a:pt x="0" y="2"/>
                  </a:lnTo>
                  <a:lnTo>
                    <a:pt x="12" y="0"/>
                  </a:lnTo>
                  <a:lnTo>
                    <a:pt x="24" y="0"/>
                  </a:lnTo>
                  <a:lnTo>
                    <a:pt x="37" y="3"/>
                  </a:lnTo>
                  <a:lnTo>
                    <a:pt x="51" y="7"/>
                  </a:lnTo>
                  <a:lnTo>
                    <a:pt x="65" y="12"/>
                  </a:lnTo>
                  <a:lnTo>
                    <a:pt x="77" y="17"/>
                  </a:lnTo>
                  <a:lnTo>
                    <a:pt x="89" y="22"/>
                  </a:lnTo>
                  <a:lnTo>
                    <a:pt x="100" y="28"/>
                  </a:lnTo>
                  <a:lnTo>
                    <a:pt x="100" y="43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auto">
            <a:xfrm>
              <a:off x="4541" y="2889"/>
              <a:ext cx="21" cy="32"/>
            </a:xfrm>
            <a:custGeom>
              <a:avLst/>
              <a:gdLst>
                <a:gd name="T0" fmla="*/ 41 w 42"/>
                <a:gd name="T1" fmla="*/ 19 h 65"/>
                <a:gd name="T2" fmla="*/ 41 w 42"/>
                <a:gd name="T3" fmla="*/ 29 h 65"/>
                <a:gd name="T4" fmla="*/ 25 w 42"/>
                <a:gd name="T5" fmla="*/ 29 h 65"/>
                <a:gd name="T6" fmla="*/ 27 w 42"/>
                <a:gd name="T7" fmla="*/ 36 h 65"/>
                <a:gd name="T8" fmla="*/ 33 w 42"/>
                <a:gd name="T9" fmla="*/ 43 h 65"/>
                <a:gd name="T10" fmla="*/ 39 w 42"/>
                <a:gd name="T11" fmla="*/ 51 h 65"/>
                <a:gd name="T12" fmla="*/ 41 w 42"/>
                <a:gd name="T13" fmla="*/ 60 h 65"/>
                <a:gd name="T14" fmla="*/ 34 w 42"/>
                <a:gd name="T15" fmla="*/ 65 h 65"/>
                <a:gd name="T16" fmla="*/ 26 w 42"/>
                <a:gd name="T17" fmla="*/ 65 h 65"/>
                <a:gd name="T18" fmla="*/ 18 w 42"/>
                <a:gd name="T19" fmla="*/ 62 h 65"/>
                <a:gd name="T20" fmla="*/ 8 w 42"/>
                <a:gd name="T21" fmla="*/ 62 h 65"/>
                <a:gd name="T22" fmla="*/ 2 w 42"/>
                <a:gd name="T23" fmla="*/ 47 h 65"/>
                <a:gd name="T24" fmla="*/ 0 w 42"/>
                <a:gd name="T25" fmla="*/ 30 h 65"/>
                <a:gd name="T26" fmla="*/ 2 w 42"/>
                <a:gd name="T27" fmla="*/ 14 h 65"/>
                <a:gd name="T28" fmla="*/ 8 w 42"/>
                <a:gd name="T29" fmla="*/ 1 h 65"/>
                <a:gd name="T30" fmla="*/ 13 w 42"/>
                <a:gd name="T31" fmla="*/ 1 h 65"/>
                <a:gd name="T32" fmla="*/ 19 w 42"/>
                <a:gd name="T33" fmla="*/ 1 h 65"/>
                <a:gd name="T34" fmla="*/ 26 w 42"/>
                <a:gd name="T35" fmla="*/ 0 h 65"/>
                <a:gd name="T36" fmla="*/ 32 w 42"/>
                <a:gd name="T37" fmla="*/ 1 h 65"/>
                <a:gd name="T38" fmla="*/ 37 w 42"/>
                <a:gd name="T39" fmla="*/ 3 h 65"/>
                <a:gd name="T40" fmla="*/ 41 w 42"/>
                <a:gd name="T41" fmla="*/ 6 h 65"/>
                <a:gd name="T42" fmla="*/ 42 w 42"/>
                <a:gd name="T43" fmla="*/ 12 h 65"/>
                <a:gd name="T44" fmla="*/ 41 w 42"/>
                <a:gd name="T45" fmla="*/ 19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42" h="65">
                  <a:moveTo>
                    <a:pt x="41" y="19"/>
                  </a:moveTo>
                  <a:lnTo>
                    <a:pt x="41" y="29"/>
                  </a:lnTo>
                  <a:lnTo>
                    <a:pt x="25" y="29"/>
                  </a:lnTo>
                  <a:lnTo>
                    <a:pt x="27" y="36"/>
                  </a:lnTo>
                  <a:lnTo>
                    <a:pt x="33" y="43"/>
                  </a:lnTo>
                  <a:lnTo>
                    <a:pt x="39" y="51"/>
                  </a:lnTo>
                  <a:lnTo>
                    <a:pt x="41" y="60"/>
                  </a:lnTo>
                  <a:lnTo>
                    <a:pt x="34" y="65"/>
                  </a:lnTo>
                  <a:lnTo>
                    <a:pt x="26" y="65"/>
                  </a:lnTo>
                  <a:lnTo>
                    <a:pt x="18" y="62"/>
                  </a:lnTo>
                  <a:lnTo>
                    <a:pt x="8" y="62"/>
                  </a:lnTo>
                  <a:lnTo>
                    <a:pt x="2" y="47"/>
                  </a:lnTo>
                  <a:lnTo>
                    <a:pt x="0" y="30"/>
                  </a:lnTo>
                  <a:lnTo>
                    <a:pt x="2" y="14"/>
                  </a:lnTo>
                  <a:lnTo>
                    <a:pt x="8" y="1"/>
                  </a:lnTo>
                  <a:lnTo>
                    <a:pt x="13" y="1"/>
                  </a:lnTo>
                  <a:lnTo>
                    <a:pt x="19" y="1"/>
                  </a:lnTo>
                  <a:lnTo>
                    <a:pt x="26" y="0"/>
                  </a:lnTo>
                  <a:lnTo>
                    <a:pt x="32" y="1"/>
                  </a:lnTo>
                  <a:lnTo>
                    <a:pt x="37" y="3"/>
                  </a:lnTo>
                  <a:lnTo>
                    <a:pt x="41" y="6"/>
                  </a:lnTo>
                  <a:lnTo>
                    <a:pt x="42" y="12"/>
                  </a:lnTo>
                  <a:lnTo>
                    <a:pt x="41" y="19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auto">
            <a:xfrm>
              <a:off x="4397" y="2917"/>
              <a:ext cx="104" cy="17"/>
            </a:xfrm>
            <a:custGeom>
              <a:avLst/>
              <a:gdLst>
                <a:gd name="T0" fmla="*/ 207 w 207"/>
                <a:gd name="T1" fmla="*/ 34 h 34"/>
                <a:gd name="T2" fmla="*/ 195 w 207"/>
                <a:gd name="T3" fmla="*/ 33 h 34"/>
                <a:gd name="T4" fmla="*/ 181 w 207"/>
                <a:gd name="T5" fmla="*/ 32 h 34"/>
                <a:gd name="T6" fmla="*/ 168 w 207"/>
                <a:gd name="T7" fmla="*/ 31 h 34"/>
                <a:gd name="T8" fmla="*/ 154 w 207"/>
                <a:gd name="T9" fmla="*/ 31 h 34"/>
                <a:gd name="T10" fmla="*/ 140 w 207"/>
                <a:gd name="T11" fmla="*/ 31 h 34"/>
                <a:gd name="T12" fmla="*/ 128 w 207"/>
                <a:gd name="T13" fmla="*/ 31 h 34"/>
                <a:gd name="T14" fmla="*/ 114 w 207"/>
                <a:gd name="T15" fmla="*/ 31 h 34"/>
                <a:gd name="T16" fmla="*/ 101 w 207"/>
                <a:gd name="T17" fmla="*/ 32 h 34"/>
                <a:gd name="T18" fmla="*/ 87 w 207"/>
                <a:gd name="T19" fmla="*/ 32 h 34"/>
                <a:gd name="T20" fmla="*/ 75 w 207"/>
                <a:gd name="T21" fmla="*/ 33 h 34"/>
                <a:gd name="T22" fmla="*/ 61 w 207"/>
                <a:gd name="T23" fmla="*/ 34 h 34"/>
                <a:gd name="T24" fmla="*/ 48 w 207"/>
                <a:gd name="T25" fmla="*/ 34 h 34"/>
                <a:gd name="T26" fmla="*/ 37 w 207"/>
                <a:gd name="T27" fmla="*/ 34 h 34"/>
                <a:gd name="T28" fmla="*/ 24 w 207"/>
                <a:gd name="T29" fmla="*/ 34 h 34"/>
                <a:gd name="T30" fmla="*/ 13 w 207"/>
                <a:gd name="T31" fmla="*/ 34 h 34"/>
                <a:gd name="T32" fmla="*/ 1 w 207"/>
                <a:gd name="T33" fmla="*/ 34 h 34"/>
                <a:gd name="T34" fmla="*/ 0 w 207"/>
                <a:gd name="T35" fmla="*/ 24 h 34"/>
                <a:gd name="T36" fmla="*/ 2 w 207"/>
                <a:gd name="T37" fmla="*/ 16 h 34"/>
                <a:gd name="T38" fmla="*/ 8 w 207"/>
                <a:gd name="T39" fmla="*/ 11 h 34"/>
                <a:gd name="T40" fmla="*/ 15 w 207"/>
                <a:gd name="T41" fmla="*/ 8 h 34"/>
                <a:gd name="T42" fmla="*/ 23 w 207"/>
                <a:gd name="T43" fmla="*/ 5 h 34"/>
                <a:gd name="T44" fmla="*/ 31 w 207"/>
                <a:gd name="T45" fmla="*/ 4 h 34"/>
                <a:gd name="T46" fmla="*/ 39 w 207"/>
                <a:gd name="T47" fmla="*/ 3 h 34"/>
                <a:gd name="T48" fmla="*/ 46 w 207"/>
                <a:gd name="T49" fmla="*/ 1 h 34"/>
                <a:gd name="T50" fmla="*/ 67 w 207"/>
                <a:gd name="T51" fmla="*/ 1 h 34"/>
                <a:gd name="T52" fmla="*/ 90 w 207"/>
                <a:gd name="T53" fmla="*/ 0 h 34"/>
                <a:gd name="T54" fmla="*/ 113 w 207"/>
                <a:gd name="T55" fmla="*/ 0 h 34"/>
                <a:gd name="T56" fmla="*/ 137 w 207"/>
                <a:gd name="T57" fmla="*/ 1 h 34"/>
                <a:gd name="T58" fmla="*/ 159 w 207"/>
                <a:gd name="T59" fmla="*/ 4 h 34"/>
                <a:gd name="T60" fmla="*/ 178 w 207"/>
                <a:gd name="T61" fmla="*/ 10 h 34"/>
                <a:gd name="T62" fmla="*/ 196 w 207"/>
                <a:gd name="T63" fmla="*/ 20 h 34"/>
                <a:gd name="T64" fmla="*/ 207 w 207"/>
                <a:gd name="T65" fmla="*/ 3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7" h="34">
                  <a:moveTo>
                    <a:pt x="207" y="34"/>
                  </a:moveTo>
                  <a:lnTo>
                    <a:pt x="195" y="33"/>
                  </a:lnTo>
                  <a:lnTo>
                    <a:pt x="181" y="32"/>
                  </a:lnTo>
                  <a:lnTo>
                    <a:pt x="168" y="31"/>
                  </a:lnTo>
                  <a:lnTo>
                    <a:pt x="154" y="31"/>
                  </a:lnTo>
                  <a:lnTo>
                    <a:pt x="140" y="31"/>
                  </a:lnTo>
                  <a:lnTo>
                    <a:pt x="128" y="31"/>
                  </a:lnTo>
                  <a:lnTo>
                    <a:pt x="114" y="31"/>
                  </a:lnTo>
                  <a:lnTo>
                    <a:pt x="101" y="32"/>
                  </a:lnTo>
                  <a:lnTo>
                    <a:pt x="87" y="32"/>
                  </a:lnTo>
                  <a:lnTo>
                    <a:pt x="75" y="33"/>
                  </a:lnTo>
                  <a:lnTo>
                    <a:pt x="61" y="34"/>
                  </a:lnTo>
                  <a:lnTo>
                    <a:pt x="48" y="34"/>
                  </a:lnTo>
                  <a:lnTo>
                    <a:pt x="37" y="34"/>
                  </a:lnTo>
                  <a:lnTo>
                    <a:pt x="24" y="34"/>
                  </a:lnTo>
                  <a:lnTo>
                    <a:pt x="13" y="34"/>
                  </a:lnTo>
                  <a:lnTo>
                    <a:pt x="1" y="34"/>
                  </a:lnTo>
                  <a:lnTo>
                    <a:pt x="0" y="24"/>
                  </a:lnTo>
                  <a:lnTo>
                    <a:pt x="2" y="16"/>
                  </a:lnTo>
                  <a:lnTo>
                    <a:pt x="8" y="11"/>
                  </a:lnTo>
                  <a:lnTo>
                    <a:pt x="15" y="8"/>
                  </a:lnTo>
                  <a:lnTo>
                    <a:pt x="23" y="5"/>
                  </a:lnTo>
                  <a:lnTo>
                    <a:pt x="31" y="4"/>
                  </a:lnTo>
                  <a:lnTo>
                    <a:pt x="39" y="3"/>
                  </a:lnTo>
                  <a:lnTo>
                    <a:pt x="46" y="1"/>
                  </a:lnTo>
                  <a:lnTo>
                    <a:pt x="67" y="1"/>
                  </a:lnTo>
                  <a:lnTo>
                    <a:pt x="90" y="0"/>
                  </a:lnTo>
                  <a:lnTo>
                    <a:pt x="113" y="0"/>
                  </a:lnTo>
                  <a:lnTo>
                    <a:pt x="137" y="1"/>
                  </a:lnTo>
                  <a:lnTo>
                    <a:pt x="159" y="4"/>
                  </a:lnTo>
                  <a:lnTo>
                    <a:pt x="178" y="10"/>
                  </a:lnTo>
                  <a:lnTo>
                    <a:pt x="196" y="20"/>
                  </a:lnTo>
                  <a:lnTo>
                    <a:pt x="207" y="34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auto">
            <a:xfrm>
              <a:off x="4139" y="2934"/>
              <a:ext cx="7" cy="6"/>
            </a:xfrm>
            <a:custGeom>
              <a:avLst/>
              <a:gdLst>
                <a:gd name="T0" fmla="*/ 8 w 13"/>
                <a:gd name="T1" fmla="*/ 13 h 13"/>
                <a:gd name="T2" fmla="*/ 0 w 13"/>
                <a:gd name="T3" fmla="*/ 7 h 13"/>
                <a:gd name="T4" fmla="*/ 3 w 13"/>
                <a:gd name="T5" fmla="*/ 6 h 13"/>
                <a:gd name="T6" fmla="*/ 6 w 13"/>
                <a:gd name="T7" fmla="*/ 2 h 13"/>
                <a:gd name="T8" fmla="*/ 7 w 13"/>
                <a:gd name="T9" fmla="*/ 0 h 13"/>
                <a:gd name="T10" fmla="*/ 13 w 13"/>
                <a:gd name="T11" fmla="*/ 1 h 13"/>
                <a:gd name="T12" fmla="*/ 8 w 13"/>
                <a:gd name="T13" fmla="*/ 1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" h="13">
                  <a:moveTo>
                    <a:pt x="8" y="13"/>
                  </a:moveTo>
                  <a:lnTo>
                    <a:pt x="0" y="7"/>
                  </a:lnTo>
                  <a:lnTo>
                    <a:pt x="3" y="6"/>
                  </a:lnTo>
                  <a:lnTo>
                    <a:pt x="6" y="2"/>
                  </a:lnTo>
                  <a:lnTo>
                    <a:pt x="7" y="0"/>
                  </a:lnTo>
                  <a:lnTo>
                    <a:pt x="13" y="1"/>
                  </a:lnTo>
                  <a:lnTo>
                    <a:pt x="8" y="13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auto">
            <a:xfrm>
              <a:off x="4243" y="2941"/>
              <a:ext cx="11" cy="12"/>
            </a:xfrm>
            <a:custGeom>
              <a:avLst/>
              <a:gdLst>
                <a:gd name="T0" fmla="*/ 21 w 22"/>
                <a:gd name="T1" fmla="*/ 2 h 23"/>
                <a:gd name="T2" fmla="*/ 22 w 22"/>
                <a:gd name="T3" fmla="*/ 9 h 23"/>
                <a:gd name="T4" fmla="*/ 19 w 22"/>
                <a:gd name="T5" fmla="*/ 14 h 23"/>
                <a:gd name="T6" fmla="*/ 13 w 22"/>
                <a:gd name="T7" fmla="*/ 18 h 23"/>
                <a:gd name="T8" fmla="*/ 8 w 22"/>
                <a:gd name="T9" fmla="*/ 23 h 23"/>
                <a:gd name="T10" fmla="*/ 0 w 22"/>
                <a:gd name="T11" fmla="*/ 18 h 23"/>
                <a:gd name="T12" fmla="*/ 1 w 22"/>
                <a:gd name="T13" fmla="*/ 8 h 23"/>
                <a:gd name="T14" fmla="*/ 8 w 22"/>
                <a:gd name="T15" fmla="*/ 0 h 23"/>
                <a:gd name="T16" fmla="*/ 21 w 22"/>
                <a:gd name="T17" fmla="*/ 2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2" h="23">
                  <a:moveTo>
                    <a:pt x="21" y="2"/>
                  </a:moveTo>
                  <a:lnTo>
                    <a:pt x="22" y="9"/>
                  </a:lnTo>
                  <a:lnTo>
                    <a:pt x="19" y="14"/>
                  </a:lnTo>
                  <a:lnTo>
                    <a:pt x="13" y="18"/>
                  </a:lnTo>
                  <a:lnTo>
                    <a:pt x="8" y="23"/>
                  </a:lnTo>
                  <a:lnTo>
                    <a:pt x="0" y="18"/>
                  </a:lnTo>
                  <a:lnTo>
                    <a:pt x="1" y="8"/>
                  </a:lnTo>
                  <a:lnTo>
                    <a:pt x="8" y="0"/>
                  </a:lnTo>
                  <a:lnTo>
                    <a:pt x="21" y="2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auto">
            <a:xfrm>
              <a:off x="4247" y="2942"/>
              <a:ext cx="35" cy="27"/>
            </a:xfrm>
            <a:custGeom>
              <a:avLst/>
              <a:gdLst>
                <a:gd name="T0" fmla="*/ 69 w 69"/>
                <a:gd name="T1" fmla="*/ 0 h 54"/>
                <a:gd name="T2" fmla="*/ 64 w 69"/>
                <a:gd name="T3" fmla="*/ 10 h 54"/>
                <a:gd name="T4" fmla="*/ 58 w 69"/>
                <a:gd name="T5" fmla="*/ 19 h 54"/>
                <a:gd name="T6" fmla="*/ 51 w 69"/>
                <a:gd name="T7" fmla="*/ 29 h 54"/>
                <a:gd name="T8" fmla="*/ 43 w 69"/>
                <a:gd name="T9" fmla="*/ 37 h 54"/>
                <a:gd name="T10" fmla="*/ 34 w 69"/>
                <a:gd name="T11" fmla="*/ 45 h 54"/>
                <a:gd name="T12" fmla="*/ 23 w 69"/>
                <a:gd name="T13" fmla="*/ 51 h 54"/>
                <a:gd name="T14" fmla="*/ 12 w 69"/>
                <a:gd name="T15" fmla="*/ 54 h 54"/>
                <a:gd name="T16" fmla="*/ 0 w 69"/>
                <a:gd name="T17" fmla="*/ 54 h 54"/>
                <a:gd name="T18" fmla="*/ 6 w 69"/>
                <a:gd name="T19" fmla="*/ 46 h 54"/>
                <a:gd name="T20" fmla="*/ 12 w 69"/>
                <a:gd name="T21" fmla="*/ 37 h 54"/>
                <a:gd name="T22" fmla="*/ 18 w 69"/>
                <a:gd name="T23" fmla="*/ 28 h 54"/>
                <a:gd name="T24" fmla="*/ 24 w 69"/>
                <a:gd name="T25" fmla="*/ 19 h 54"/>
                <a:gd name="T26" fmla="*/ 34 w 69"/>
                <a:gd name="T27" fmla="*/ 11 h 54"/>
                <a:gd name="T28" fmla="*/ 43 w 69"/>
                <a:gd name="T29" fmla="*/ 4 h 54"/>
                <a:gd name="T30" fmla="*/ 56 w 69"/>
                <a:gd name="T31" fmla="*/ 0 h 54"/>
                <a:gd name="T32" fmla="*/ 69 w 69"/>
                <a:gd name="T3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9" h="54">
                  <a:moveTo>
                    <a:pt x="69" y="0"/>
                  </a:moveTo>
                  <a:lnTo>
                    <a:pt x="64" y="10"/>
                  </a:lnTo>
                  <a:lnTo>
                    <a:pt x="58" y="19"/>
                  </a:lnTo>
                  <a:lnTo>
                    <a:pt x="51" y="29"/>
                  </a:lnTo>
                  <a:lnTo>
                    <a:pt x="43" y="37"/>
                  </a:lnTo>
                  <a:lnTo>
                    <a:pt x="34" y="45"/>
                  </a:lnTo>
                  <a:lnTo>
                    <a:pt x="23" y="51"/>
                  </a:lnTo>
                  <a:lnTo>
                    <a:pt x="12" y="54"/>
                  </a:lnTo>
                  <a:lnTo>
                    <a:pt x="0" y="54"/>
                  </a:lnTo>
                  <a:lnTo>
                    <a:pt x="6" y="46"/>
                  </a:lnTo>
                  <a:lnTo>
                    <a:pt x="12" y="37"/>
                  </a:lnTo>
                  <a:lnTo>
                    <a:pt x="18" y="28"/>
                  </a:lnTo>
                  <a:lnTo>
                    <a:pt x="24" y="19"/>
                  </a:lnTo>
                  <a:lnTo>
                    <a:pt x="34" y="11"/>
                  </a:lnTo>
                  <a:lnTo>
                    <a:pt x="43" y="4"/>
                  </a:lnTo>
                  <a:lnTo>
                    <a:pt x="56" y="0"/>
                  </a:lnTo>
                  <a:lnTo>
                    <a:pt x="69" y="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auto">
            <a:xfrm>
              <a:off x="4307" y="2943"/>
              <a:ext cx="39" cy="26"/>
            </a:xfrm>
            <a:custGeom>
              <a:avLst/>
              <a:gdLst>
                <a:gd name="T0" fmla="*/ 77 w 77"/>
                <a:gd name="T1" fmla="*/ 3 h 51"/>
                <a:gd name="T2" fmla="*/ 69 w 77"/>
                <a:gd name="T3" fmla="*/ 11 h 51"/>
                <a:gd name="T4" fmla="*/ 62 w 77"/>
                <a:gd name="T5" fmla="*/ 20 h 51"/>
                <a:gd name="T6" fmla="*/ 54 w 77"/>
                <a:gd name="T7" fmla="*/ 30 h 51"/>
                <a:gd name="T8" fmla="*/ 46 w 77"/>
                <a:gd name="T9" fmla="*/ 38 h 51"/>
                <a:gd name="T10" fmla="*/ 36 w 77"/>
                <a:gd name="T11" fmla="*/ 46 h 51"/>
                <a:gd name="T12" fmla="*/ 25 w 77"/>
                <a:gd name="T13" fmla="*/ 50 h 51"/>
                <a:gd name="T14" fmla="*/ 14 w 77"/>
                <a:gd name="T15" fmla="*/ 51 h 51"/>
                <a:gd name="T16" fmla="*/ 0 w 77"/>
                <a:gd name="T17" fmla="*/ 49 h 51"/>
                <a:gd name="T18" fmla="*/ 8 w 77"/>
                <a:gd name="T19" fmla="*/ 41 h 51"/>
                <a:gd name="T20" fmla="*/ 15 w 77"/>
                <a:gd name="T21" fmla="*/ 31 h 51"/>
                <a:gd name="T22" fmla="*/ 23 w 77"/>
                <a:gd name="T23" fmla="*/ 22 h 51"/>
                <a:gd name="T24" fmla="*/ 32 w 77"/>
                <a:gd name="T25" fmla="*/ 12 h 51"/>
                <a:gd name="T26" fmla="*/ 42 w 77"/>
                <a:gd name="T27" fmla="*/ 5 h 51"/>
                <a:gd name="T28" fmla="*/ 52 w 77"/>
                <a:gd name="T29" fmla="*/ 1 h 51"/>
                <a:gd name="T30" fmla="*/ 63 w 77"/>
                <a:gd name="T31" fmla="*/ 0 h 51"/>
                <a:gd name="T32" fmla="*/ 77 w 77"/>
                <a:gd name="T33" fmla="*/ 3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7" h="51">
                  <a:moveTo>
                    <a:pt x="77" y="3"/>
                  </a:moveTo>
                  <a:lnTo>
                    <a:pt x="69" y="11"/>
                  </a:lnTo>
                  <a:lnTo>
                    <a:pt x="62" y="20"/>
                  </a:lnTo>
                  <a:lnTo>
                    <a:pt x="54" y="30"/>
                  </a:lnTo>
                  <a:lnTo>
                    <a:pt x="46" y="38"/>
                  </a:lnTo>
                  <a:lnTo>
                    <a:pt x="36" y="46"/>
                  </a:lnTo>
                  <a:lnTo>
                    <a:pt x="25" y="50"/>
                  </a:lnTo>
                  <a:lnTo>
                    <a:pt x="14" y="51"/>
                  </a:lnTo>
                  <a:lnTo>
                    <a:pt x="0" y="49"/>
                  </a:lnTo>
                  <a:lnTo>
                    <a:pt x="8" y="41"/>
                  </a:lnTo>
                  <a:lnTo>
                    <a:pt x="15" y="31"/>
                  </a:lnTo>
                  <a:lnTo>
                    <a:pt x="23" y="22"/>
                  </a:lnTo>
                  <a:lnTo>
                    <a:pt x="32" y="12"/>
                  </a:lnTo>
                  <a:lnTo>
                    <a:pt x="42" y="5"/>
                  </a:lnTo>
                  <a:lnTo>
                    <a:pt x="52" y="1"/>
                  </a:lnTo>
                  <a:lnTo>
                    <a:pt x="63" y="0"/>
                  </a:lnTo>
                  <a:lnTo>
                    <a:pt x="77" y="3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auto">
            <a:xfrm>
              <a:off x="4394" y="2944"/>
              <a:ext cx="38" cy="26"/>
            </a:xfrm>
            <a:custGeom>
              <a:avLst/>
              <a:gdLst>
                <a:gd name="T0" fmla="*/ 76 w 76"/>
                <a:gd name="T1" fmla="*/ 1 h 52"/>
                <a:gd name="T2" fmla="*/ 76 w 76"/>
                <a:gd name="T3" fmla="*/ 11 h 52"/>
                <a:gd name="T4" fmla="*/ 66 w 76"/>
                <a:gd name="T5" fmla="*/ 16 h 52"/>
                <a:gd name="T6" fmla="*/ 56 w 76"/>
                <a:gd name="T7" fmla="*/ 22 h 52"/>
                <a:gd name="T8" fmla="*/ 47 w 76"/>
                <a:gd name="T9" fmla="*/ 30 h 52"/>
                <a:gd name="T10" fmla="*/ 40 w 76"/>
                <a:gd name="T11" fmla="*/ 38 h 52"/>
                <a:gd name="T12" fmla="*/ 31 w 76"/>
                <a:gd name="T13" fmla="*/ 45 h 52"/>
                <a:gd name="T14" fmla="*/ 23 w 76"/>
                <a:gd name="T15" fmla="*/ 49 h 52"/>
                <a:gd name="T16" fmla="*/ 13 w 76"/>
                <a:gd name="T17" fmla="*/ 52 h 52"/>
                <a:gd name="T18" fmla="*/ 0 w 76"/>
                <a:gd name="T19" fmla="*/ 49 h 52"/>
                <a:gd name="T20" fmla="*/ 8 w 76"/>
                <a:gd name="T21" fmla="*/ 41 h 52"/>
                <a:gd name="T22" fmla="*/ 16 w 76"/>
                <a:gd name="T23" fmla="*/ 32 h 52"/>
                <a:gd name="T24" fmla="*/ 25 w 76"/>
                <a:gd name="T25" fmla="*/ 23 h 52"/>
                <a:gd name="T26" fmla="*/ 35 w 76"/>
                <a:gd name="T27" fmla="*/ 15 h 52"/>
                <a:gd name="T28" fmla="*/ 44 w 76"/>
                <a:gd name="T29" fmla="*/ 7 h 52"/>
                <a:gd name="T30" fmla="*/ 54 w 76"/>
                <a:gd name="T31" fmla="*/ 2 h 52"/>
                <a:gd name="T32" fmla="*/ 64 w 76"/>
                <a:gd name="T33" fmla="*/ 0 h 52"/>
                <a:gd name="T34" fmla="*/ 76 w 76"/>
                <a:gd name="T35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6" h="52">
                  <a:moveTo>
                    <a:pt x="76" y="1"/>
                  </a:moveTo>
                  <a:lnTo>
                    <a:pt x="76" y="11"/>
                  </a:lnTo>
                  <a:lnTo>
                    <a:pt x="66" y="16"/>
                  </a:lnTo>
                  <a:lnTo>
                    <a:pt x="56" y="22"/>
                  </a:lnTo>
                  <a:lnTo>
                    <a:pt x="47" y="30"/>
                  </a:lnTo>
                  <a:lnTo>
                    <a:pt x="40" y="38"/>
                  </a:lnTo>
                  <a:lnTo>
                    <a:pt x="31" y="45"/>
                  </a:lnTo>
                  <a:lnTo>
                    <a:pt x="23" y="49"/>
                  </a:lnTo>
                  <a:lnTo>
                    <a:pt x="13" y="52"/>
                  </a:lnTo>
                  <a:lnTo>
                    <a:pt x="0" y="49"/>
                  </a:lnTo>
                  <a:lnTo>
                    <a:pt x="8" y="41"/>
                  </a:lnTo>
                  <a:lnTo>
                    <a:pt x="16" y="32"/>
                  </a:lnTo>
                  <a:lnTo>
                    <a:pt x="25" y="23"/>
                  </a:lnTo>
                  <a:lnTo>
                    <a:pt x="35" y="15"/>
                  </a:lnTo>
                  <a:lnTo>
                    <a:pt x="44" y="7"/>
                  </a:lnTo>
                  <a:lnTo>
                    <a:pt x="54" y="2"/>
                  </a:lnTo>
                  <a:lnTo>
                    <a:pt x="64" y="0"/>
                  </a:lnTo>
                  <a:lnTo>
                    <a:pt x="76" y="1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auto">
            <a:xfrm>
              <a:off x="4275" y="2943"/>
              <a:ext cx="38" cy="26"/>
            </a:xfrm>
            <a:custGeom>
              <a:avLst/>
              <a:gdLst>
                <a:gd name="T0" fmla="*/ 76 w 76"/>
                <a:gd name="T1" fmla="*/ 0 h 51"/>
                <a:gd name="T2" fmla="*/ 69 w 76"/>
                <a:gd name="T3" fmla="*/ 10 h 51"/>
                <a:gd name="T4" fmla="*/ 63 w 76"/>
                <a:gd name="T5" fmla="*/ 20 h 51"/>
                <a:gd name="T6" fmla="*/ 55 w 76"/>
                <a:gd name="T7" fmla="*/ 30 h 51"/>
                <a:gd name="T8" fmla="*/ 47 w 76"/>
                <a:gd name="T9" fmla="*/ 38 h 51"/>
                <a:gd name="T10" fmla="*/ 38 w 76"/>
                <a:gd name="T11" fmla="*/ 45 h 51"/>
                <a:gd name="T12" fmla="*/ 27 w 76"/>
                <a:gd name="T13" fmla="*/ 49 h 51"/>
                <a:gd name="T14" fmla="*/ 15 w 76"/>
                <a:gd name="T15" fmla="*/ 51 h 51"/>
                <a:gd name="T16" fmla="*/ 0 w 76"/>
                <a:gd name="T17" fmla="*/ 51 h 51"/>
                <a:gd name="T18" fmla="*/ 3 w 76"/>
                <a:gd name="T19" fmla="*/ 41 h 51"/>
                <a:gd name="T20" fmla="*/ 9 w 76"/>
                <a:gd name="T21" fmla="*/ 31 h 51"/>
                <a:gd name="T22" fmla="*/ 17 w 76"/>
                <a:gd name="T23" fmla="*/ 23 h 51"/>
                <a:gd name="T24" fmla="*/ 27 w 76"/>
                <a:gd name="T25" fmla="*/ 15 h 51"/>
                <a:gd name="T26" fmla="*/ 38 w 76"/>
                <a:gd name="T27" fmla="*/ 9 h 51"/>
                <a:gd name="T28" fmla="*/ 49 w 76"/>
                <a:gd name="T29" fmla="*/ 4 h 51"/>
                <a:gd name="T30" fmla="*/ 63 w 76"/>
                <a:gd name="T31" fmla="*/ 1 h 51"/>
                <a:gd name="T32" fmla="*/ 76 w 76"/>
                <a:gd name="T33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6" h="51">
                  <a:moveTo>
                    <a:pt x="76" y="0"/>
                  </a:moveTo>
                  <a:lnTo>
                    <a:pt x="69" y="10"/>
                  </a:lnTo>
                  <a:lnTo>
                    <a:pt x="63" y="20"/>
                  </a:lnTo>
                  <a:lnTo>
                    <a:pt x="55" y="30"/>
                  </a:lnTo>
                  <a:lnTo>
                    <a:pt x="47" y="38"/>
                  </a:lnTo>
                  <a:lnTo>
                    <a:pt x="38" y="45"/>
                  </a:lnTo>
                  <a:lnTo>
                    <a:pt x="27" y="49"/>
                  </a:lnTo>
                  <a:lnTo>
                    <a:pt x="15" y="51"/>
                  </a:lnTo>
                  <a:lnTo>
                    <a:pt x="0" y="51"/>
                  </a:lnTo>
                  <a:lnTo>
                    <a:pt x="3" y="41"/>
                  </a:lnTo>
                  <a:lnTo>
                    <a:pt x="9" y="31"/>
                  </a:lnTo>
                  <a:lnTo>
                    <a:pt x="17" y="23"/>
                  </a:lnTo>
                  <a:lnTo>
                    <a:pt x="27" y="15"/>
                  </a:lnTo>
                  <a:lnTo>
                    <a:pt x="38" y="9"/>
                  </a:lnTo>
                  <a:lnTo>
                    <a:pt x="49" y="4"/>
                  </a:lnTo>
                  <a:lnTo>
                    <a:pt x="63" y="1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9"/>
            <p:cNvSpPr>
              <a:spLocks/>
            </p:cNvSpPr>
            <p:nvPr/>
          </p:nvSpPr>
          <p:spPr bwMode="auto">
            <a:xfrm>
              <a:off x="4338" y="2945"/>
              <a:ext cx="31" cy="24"/>
            </a:xfrm>
            <a:custGeom>
              <a:avLst/>
              <a:gdLst>
                <a:gd name="T0" fmla="*/ 61 w 61"/>
                <a:gd name="T1" fmla="*/ 13 h 47"/>
                <a:gd name="T2" fmla="*/ 54 w 61"/>
                <a:gd name="T3" fmla="*/ 19 h 47"/>
                <a:gd name="T4" fmla="*/ 47 w 61"/>
                <a:gd name="T5" fmla="*/ 25 h 47"/>
                <a:gd name="T6" fmla="*/ 41 w 61"/>
                <a:gd name="T7" fmla="*/ 31 h 47"/>
                <a:gd name="T8" fmla="*/ 35 w 61"/>
                <a:gd name="T9" fmla="*/ 38 h 47"/>
                <a:gd name="T10" fmla="*/ 27 w 61"/>
                <a:gd name="T11" fmla="*/ 43 h 47"/>
                <a:gd name="T12" fmla="*/ 20 w 61"/>
                <a:gd name="T13" fmla="*/ 46 h 47"/>
                <a:gd name="T14" fmla="*/ 11 w 61"/>
                <a:gd name="T15" fmla="*/ 47 h 47"/>
                <a:gd name="T16" fmla="*/ 0 w 61"/>
                <a:gd name="T17" fmla="*/ 46 h 47"/>
                <a:gd name="T18" fmla="*/ 6 w 61"/>
                <a:gd name="T19" fmla="*/ 37 h 47"/>
                <a:gd name="T20" fmla="*/ 14 w 61"/>
                <a:gd name="T21" fmla="*/ 27 h 47"/>
                <a:gd name="T22" fmla="*/ 24 w 61"/>
                <a:gd name="T23" fmla="*/ 16 h 47"/>
                <a:gd name="T24" fmla="*/ 36 w 61"/>
                <a:gd name="T25" fmla="*/ 8 h 47"/>
                <a:gd name="T26" fmla="*/ 46 w 61"/>
                <a:gd name="T27" fmla="*/ 2 h 47"/>
                <a:gd name="T28" fmla="*/ 56 w 61"/>
                <a:gd name="T29" fmla="*/ 0 h 47"/>
                <a:gd name="T30" fmla="*/ 60 w 61"/>
                <a:gd name="T31" fmla="*/ 4 h 47"/>
                <a:gd name="T32" fmla="*/ 61 w 61"/>
                <a:gd name="T33" fmla="*/ 13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1" h="47">
                  <a:moveTo>
                    <a:pt x="61" y="13"/>
                  </a:moveTo>
                  <a:lnTo>
                    <a:pt x="54" y="19"/>
                  </a:lnTo>
                  <a:lnTo>
                    <a:pt x="47" y="25"/>
                  </a:lnTo>
                  <a:lnTo>
                    <a:pt x="41" y="31"/>
                  </a:lnTo>
                  <a:lnTo>
                    <a:pt x="35" y="38"/>
                  </a:lnTo>
                  <a:lnTo>
                    <a:pt x="27" y="43"/>
                  </a:lnTo>
                  <a:lnTo>
                    <a:pt x="20" y="46"/>
                  </a:lnTo>
                  <a:lnTo>
                    <a:pt x="11" y="47"/>
                  </a:lnTo>
                  <a:lnTo>
                    <a:pt x="0" y="46"/>
                  </a:lnTo>
                  <a:lnTo>
                    <a:pt x="6" y="37"/>
                  </a:lnTo>
                  <a:lnTo>
                    <a:pt x="14" y="27"/>
                  </a:lnTo>
                  <a:lnTo>
                    <a:pt x="24" y="16"/>
                  </a:lnTo>
                  <a:lnTo>
                    <a:pt x="36" y="8"/>
                  </a:lnTo>
                  <a:lnTo>
                    <a:pt x="46" y="2"/>
                  </a:lnTo>
                  <a:lnTo>
                    <a:pt x="56" y="0"/>
                  </a:lnTo>
                  <a:lnTo>
                    <a:pt x="60" y="4"/>
                  </a:lnTo>
                  <a:lnTo>
                    <a:pt x="61" y="13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0"/>
            <p:cNvSpPr>
              <a:spLocks/>
            </p:cNvSpPr>
            <p:nvPr/>
          </p:nvSpPr>
          <p:spPr bwMode="auto">
            <a:xfrm>
              <a:off x="4366" y="2945"/>
              <a:ext cx="36" cy="24"/>
            </a:xfrm>
            <a:custGeom>
              <a:avLst/>
              <a:gdLst>
                <a:gd name="T0" fmla="*/ 72 w 72"/>
                <a:gd name="T1" fmla="*/ 0 h 48"/>
                <a:gd name="T2" fmla="*/ 69 w 72"/>
                <a:gd name="T3" fmla="*/ 7 h 48"/>
                <a:gd name="T4" fmla="*/ 64 w 72"/>
                <a:gd name="T5" fmla="*/ 15 h 48"/>
                <a:gd name="T6" fmla="*/ 58 w 72"/>
                <a:gd name="T7" fmla="*/ 24 h 48"/>
                <a:gd name="T8" fmla="*/ 51 w 72"/>
                <a:gd name="T9" fmla="*/ 32 h 48"/>
                <a:gd name="T10" fmla="*/ 43 w 72"/>
                <a:gd name="T11" fmla="*/ 39 h 48"/>
                <a:gd name="T12" fmla="*/ 34 w 72"/>
                <a:gd name="T13" fmla="*/ 45 h 48"/>
                <a:gd name="T14" fmla="*/ 24 w 72"/>
                <a:gd name="T15" fmla="*/ 48 h 48"/>
                <a:gd name="T16" fmla="*/ 13 w 72"/>
                <a:gd name="T17" fmla="*/ 48 h 48"/>
                <a:gd name="T18" fmla="*/ 0 w 72"/>
                <a:gd name="T19" fmla="*/ 48 h 48"/>
                <a:gd name="T20" fmla="*/ 2 w 72"/>
                <a:gd name="T21" fmla="*/ 40 h 48"/>
                <a:gd name="T22" fmla="*/ 6 w 72"/>
                <a:gd name="T23" fmla="*/ 34 h 48"/>
                <a:gd name="T24" fmla="*/ 13 w 72"/>
                <a:gd name="T25" fmla="*/ 28 h 48"/>
                <a:gd name="T26" fmla="*/ 21 w 72"/>
                <a:gd name="T27" fmla="*/ 22 h 48"/>
                <a:gd name="T28" fmla="*/ 28 w 72"/>
                <a:gd name="T29" fmla="*/ 17 h 48"/>
                <a:gd name="T30" fmla="*/ 36 w 72"/>
                <a:gd name="T31" fmla="*/ 13 h 48"/>
                <a:gd name="T32" fmla="*/ 43 w 72"/>
                <a:gd name="T33" fmla="*/ 7 h 48"/>
                <a:gd name="T34" fmla="*/ 49 w 72"/>
                <a:gd name="T35" fmla="*/ 0 h 48"/>
                <a:gd name="T36" fmla="*/ 72 w 72"/>
                <a:gd name="T3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2" h="48">
                  <a:moveTo>
                    <a:pt x="72" y="0"/>
                  </a:moveTo>
                  <a:lnTo>
                    <a:pt x="69" y="7"/>
                  </a:lnTo>
                  <a:lnTo>
                    <a:pt x="64" y="15"/>
                  </a:lnTo>
                  <a:lnTo>
                    <a:pt x="58" y="24"/>
                  </a:lnTo>
                  <a:lnTo>
                    <a:pt x="51" y="32"/>
                  </a:lnTo>
                  <a:lnTo>
                    <a:pt x="43" y="39"/>
                  </a:lnTo>
                  <a:lnTo>
                    <a:pt x="34" y="45"/>
                  </a:lnTo>
                  <a:lnTo>
                    <a:pt x="24" y="48"/>
                  </a:lnTo>
                  <a:lnTo>
                    <a:pt x="13" y="48"/>
                  </a:lnTo>
                  <a:lnTo>
                    <a:pt x="0" y="48"/>
                  </a:lnTo>
                  <a:lnTo>
                    <a:pt x="2" y="40"/>
                  </a:lnTo>
                  <a:lnTo>
                    <a:pt x="6" y="34"/>
                  </a:lnTo>
                  <a:lnTo>
                    <a:pt x="13" y="28"/>
                  </a:lnTo>
                  <a:lnTo>
                    <a:pt x="21" y="22"/>
                  </a:lnTo>
                  <a:lnTo>
                    <a:pt x="28" y="17"/>
                  </a:lnTo>
                  <a:lnTo>
                    <a:pt x="36" y="13"/>
                  </a:lnTo>
                  <a:lnTo>
                    <a:pt x="43" y="7"/>
                  </a:lnTo>
                  <a:lnTo>
                    <a:pt x="49" y="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1"/>
            <p:cNvSpPr>
              <a:spLocks/>
            </p:cNvSpPr>
            <p:nvPr/>
          </p:nvSpPr>
          <p:spPr bwMode="auto">
            <a:xfrm>
              <a:off x="4425" y="2945"/>
              <a:ext cx="35" cy="24"/>
            </a:xfrm>
            <a:custGeom>
              <a:avLst/>
              <a:gdLst>
                <a:gd name="T0" fmla="*/ 71 w 71"/>
                <a:gd name="T1" fmla="*/ 0 h 48"/>
                <a:gd name="T2" fmla="*/ 69 w 71"/>
                <a:gd name="T3" fmla="*/ 9 h 48"/>
                <a:gd name="T4" fmla="*/ 66 w 71"/>
                <a:gd name="T5" fmla="*/ 17 h 48"/>
                <a:gd name="T6" fmla="*/ 60 w 71"/>
                <a:gd name="T7" fmla="*/ 24 h 48"/>
                <a:gd name="T8" fmla="*/ 54 w 71"/>
                <a:gd name="T9" fmla="*/ 31 h 48"/>
                <a:gd name="T10" fmla="*/ 46 w 71"/>
                <a:gd name="T11" fmla="*/ 36 h 48"/>
                <a:gd name="T12" fmla="*/ 38 w 71"/>
                <a:gd name="T13" fmla="*/ 42 h 48"/>
                <a:gd name="T14" fmla="*/ 30 w 71"/>
                <a:gd name="T15" fmla="*/ 45 h 48"/>
                <a:gd name="T16" fmla="*/ 21 w 71"/>
                <a:gd name="T17" fmla="*/ 48 h 48"/>
                <a:gd name="T18" fmla="*/ 0 w 71"/>
                <a:gd name="T19" fmla="*/ 46 h 48"/>
                <a:gd name="T20" fmla="*/ 7 w 71"/>
                <a:gd name="T21" fmla="*/ 38 h 48"/>
                <a:gd name="T22" fmla="*/ 14 w 71"/>
                <a:gd name="T23" fmla="*/ 30 h 48"/>
                <a:gd name="T24" fmla="*/ 22 w 71"/>
                <a:gd name="T25" fmla="*/ 23 h 48"/>
                <a:gd name="T26" fmla="*/ 30 w 71"/>
                <a:gd name="T27" fmla="*/ 17 h 48"/>
                <a:gd name="T28" fmla="*/ 39 w 71"/>
                <a:gd name="T29" fmla="*/ 12 h 48"/>
                <a:gd name="T30" fmla="*/ 48 w 71"/>
                <a:gd name="T31" fmla="*/ 7 h 48"/>
                <a:gd name="T32" fmla="*/ 60 w 71"/>
                <a:gd name="T33" fmla="*/ 4 h 48"/>
                <a:gd name="T34" fmla="*/ 71 w 71"/>
                <a:gd name="T35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1" h="48">
                  <a:moveTo>
                    <a:pt x="71" y="0"/>
                  </a:moveTo>
                  <a:lnTo>
                    <a:pt x="69" y="9"/>
                  </a:lnTo>
                  <a:lnTo>
                    <a:pt x="66" y="17"/>
                  </a:lnTo>
                  <a:lnTo>
                    <a:pt x="60" y="24"/>
                  </a:lnTo>
                  <a:lnTo>
                    <a:pt x="54" y="31"/>
                  </a:lnTo>
                  <a:lnTo>
                    <a:pt x="46" y="36"/>
                  </a:lnTo>
                  <a:lnTo>
                    <a:pt x="38" y="42"/>
                  </a:lnTo>
                  <a:lnTo>
                    <a:pt x="30" y="45"/>
                  </a:lnTo>
                  <a:lnTo>
                    <a:pt x="21" y="48"/>
                  </a:lnTo>
                  <a:lnTo>
                    <a:pt x="0" y="46"/>
                  </a:lnTo>
                  <a:lnTo>
                    <a:pt x="7" y="38"/>
                  </a:lnTo>
                  <a:lnTo>
                    <a:pt x="14" y="30"/>
                  </a:lnTo>
                  <a:lnTo>
                    <a:pt x="22" y="23"/>
                  </a:lnTo>
                  <a:lnTo>
                    <a:pt x="30" y="17"/>
                  </a:lnTo>
                  <a:lnTo>
                    <a:pt x="39" y="12"/>
                  </a:lnTo>
                  <a:lnTo>
                    <a:pt x="48" y="7"/>
                  </a:lnTo>
                  <a:lnTo>
                    <a:pt x="60" y="4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2"/>
            <p:cNvSpPr>
              <a:spLocks/>
            </p:cNvSpPr>
            <p:nvPr/>
          </p:nvSpPr>
          <p:spPr bwMode="auto">
            <a:xfrm>
              <a:off x="4265" y="2979"/>
              <a:ext cx="11" cy="10"/>
            </a:xfrm>
            <a:custGeom>
              <a:avLst/>
              <a:gdLst>
                <a:gd name="T0" fmla="*/ 21 w 22"/>
                <a:gd name="T1" fmla="*/ 1 h 21"/>
                <a:gd name="T2" fmla="*/ 22 w 22"/>
                <a:gd name="T3" fmla="*/ 8 h 21"/>
                <a:gd name="T4" fmla="*/ 18 w 22"/>
                <a:gd name="T5" fmla="*/ 14 h 21"/>
                <a:gd name="T6" fmla="*/ 13 w 22"/>
                <a:gd name="T7" fmla="*/ 18 h 21"/>
                <a:gd name="T8" fmla="*/ 5 w 22"/>
                <a:gd name="T9" fmla="*/ 21 h 21"/>
                <a:gd name="T10" fmla="*/ 0 w 22"/>
                <a:gd name="T11" fmla="*/ 13 h 21"/>
                <a:gd name="T12" fmla="*/ 2 w 22"/>
                <a:gd name="T13" fmla="*/ 6 h 21"/>
                <a:gd name="T14" fmla="*/ 10 w 22"/>
                <a:gd name="T15" fmla="*/ 0 h 21"/>
                <a:gd name="T16" fmla="*/ 21 w 22"/>
                <a:gd name="T17" fmla="*/ 1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2" h="21">
                  <a:moveTo>
                    <a:pt x="21" y="1"/>
                  </a:moveTo>
                  <a:lnTo>
                    <a:pt x="22" y="8"/>
                  </a:lnTo>
                  <a:lnTo>
                    <a:pt x="18" y="14"/>
                  </a:lnTo>
                  <a:lnTo>
                    <a:pt x="13" y="18"/>
                  </a:lnTo>
                  <a:lnTo>
                    <a:pt x="5" y="21"/>
                  </a:lnTo>
                  <a:lnTo>
                    <a:pt x="0" y="13"/>
                  </a:lnTo>
                  <a:lnTo>
                    <a:pt x="2" y="6"/>
                  </a:lnTo>
                  <a:lnTo>
                    <a:pt x="10" y="0"/>
                  </a:lnTo>
                  <a:lnTo>
                    <a:pt x="21" y="1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3"/>
            <p:cNvSpPr>
              <a:spLocks/>
            </p:cNvSpPr>
            <p:nvPr/>
          </p:nvSpPr>
          <p:spPr bwMode="auto">
            <a:xfrm>
              <a:off x="4265" y="2980"/>
              <a:ext cx="97" cy="93"/>
            </a:xfrm>
            <a:custGeom>
              <a:avLst/>
              <a:gdLst>
                <a:gd name="T0" fmla="*/ 195 w 195"/>
                <a:gd name="T1" fmla="*/ 3 h 187"/>
                <a:gd name="T2" fmla="*/ 187 w 195"/>
                <a:gd name="T3" fmla="*/ 15 h 187"/>
                <a:gd name="T4" fmla="*/ 176 w 195"/>
                <a:gd name="T5" fmla="*/ 27 h 187"/>
                <a:gd name="T6" fmla="*/ 166 w 195"/>
                <a:gd name="T7" fmla="*/ 38 h 187"/>
                <a:gd name="T8" fmla="*/ 154 w 195"/>
                <a:gd name="T9" fmla="*/ 50 h 187"/>
                <a:gd name="T10" fmla="*/ 142 w 195"/>
                <a:gd name="T11" fmla="*/ 60 h 187"/>
                <a:gd name="T12" fmla="*/ 130 w 195"/>
                <a:gd name="T13" fmla="*/ 72 h 187"/>
                <a:gd name="T14" fmla="*/ 119 w 195"/>
                <a:gd name="T15" fmla="*/ 83 h 187"/>
                <a:gd name="T16" fmla="*/ 107 w 195"/>
                <a:gd name="T17" fmla="*/ 95 h 187"/>
                <a:gd name="T18" fmla="*/ 7 w 195"/>
                <a:gd name="T19" fmla="*/ 187 h 187"/>
                <a:gd name="T20" fmla="*/ 2 w 195"/>
                <a:gd name="T21" fmla="*/ 183 h 187"/>
                <a:gd name="T22" fmla="*/ 0 w 195"/>
                <a:gd name="T23" fmla="*/ 179 h 187"/>
                <a:gd name="T24" fmla="*/ 0 w 195"/>
                <a:gd name="T25" fmla="*/ 172 h 187"/>
                <a:gd name="T26" fmla="*/ 0 w 195"/>
                <a:gd name="T27" fmla="*/ 164 h 187"/>
                <a:gd name="T28" fmla="*/ 23 w 195"/>
                <a:gd name="T29" fmla="*/ 143 h 187"/>
                <a:gd name="T30" fmla="*/ 45 w 195"/>
                <a:gd name="T31" fmla="*/ 122 h 187"/>
                <a:gd name="T32" fmla="*/ 66 w 195"/>
                <a:gd name="T33" fmla="*/ 103 h 187"/>
                <a:gd name="T34" fmla="*/ 85 w 195"/>
                <a:gd name="T35" fmla="*/ 82 h 187"/>
                <a:gd name="T36" fmla="*/ 106 w 195"/>
                <a:gd name="T37" fmla="*/ 61 h 187"/>
                <a:gd name="T38" fmla="*/ 128 w 195"/>
                <a:gd name="T39" fmla="*/ 41 h 187"/>
                <a:gd name="T40" fmla="*/ 150 w 195"/>
                <a:gd name="T41" fmla="*/ 20 h 187"/>
                <a:gd name="T42" fmla="*/ 174 w 195"/>
                <a:gd name="T43" fmla="*/ 0 h 187"/>
                <a:gd name="T44" fmla="*/ 195 w 195"/>
                <a:gd name="T45" fmla="*/ 3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5" h="187">
                  <a:moveTo>
                    <a:pt x="195" y="3"/>
                  </a:moveTo>
                  <a:lnTo>
                    <a:pt x="187" y="15"/>
                  </a:lnTo>
                  <a:lnTo>
                    <a:pt x="176" y="27"/>
                  </a:lnTo>
                  <a:lnTo>
                    <a:pt x="166" y="38"/>
                  </a:lnTo>
                  <a:lnTo>
                    <a:pt x="154" y="50"/>
                  </a:lnTo>
                  <a:lnTo>
                    <a:pt x="142" y="60"/>
                  </a:lnTo>
                  <a:lnTo>
                    <a:pt x="130" y="72"/>
                  </a:lnTo>
                  <a:lnTo>
                    <a:pt x="119" y="83"/>
                  </a:lnTo>
                  <a:lnTo>
                    <a:pt x="107" y="95"/>
                  </a:lnTo>
                  <a:lnTo>
                    <a:pt x="7" y="187"/>
                  </a:lnTo>
                  <a:lnTo>
                    <a:pt x="2" y="183"/>
                  </a:lnTo>
                  <a:lnTo>
                    <a:pt x="0" y="179"/>
                  </a:lnTo>
                  <a:lnTo>
                    <a:pt x="0" y="172"/>
                  </a:lnTo>
                  <a:lnTo>
                    <a:pt x="0" y="164"/>
                  </a:lnTo>
                  <a:lnTo>
                    <a:pt x="23" y="143"/>
                  </a:lnTo>
                  <a:lnTo>
                    <a:pt x="45" y="122"/>
                  </a:lnTo>
                  <a:lnTo>
                    <a:pt x="66" y="103"/>
                  </a:lnTo>
                  <a:lnTo>
                    <a:pt x="85" y="82"/>
                  </a:lnTo>
                  <a:lnTo>
                    <a:pt x="106" y="61"/>
                  </a:lnTo>
                  <a:lnTo>
                    <a:pt x="128" y="41"/>
                  </a:lnTo>
                  <a:lnTo>
                    <a:pt x="150" y="20"/>
                  </a:lnTo>
                  <a:lnTo>
                    <a:pt x="174" y="0"/>
                  </a:lnTo>
                  <a:lnTo>
                    <a:pt x="195" y="3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4"/>
            <p:cNvSpPr>
              <a:spLocks/>
            </p:cNvSpPr>
            <p:nvPr/>
          </p:nvSpPr>
          <p:spPr bwMode="auto">
            <a:xfrm>
              <a:off x="4266" y="2980"/>
              <a:ext cx="128" cy="122"/>
            </a:xfrm>
            <a:custGeom>
              <a:avLst/>
              <a:gdLst>
                <a:gd name="T0" fmla="*/ 256 w 256"/>
                <a:gd name="T1" fmla="*/ 5 h 246"/>
                <a:gd name="T2" fmla="*/ 242 w 256"/>
                <a:gd name="T3" fmla="*/ 21 h 246"/>
                <a:gd name="T4" fmla="*/ 227 w 256"/>
                <a:gd name="T5" fmla="*/ 38 h 246"/>
                <a:gd name="T6" fmla="*/ 212 w 256"/>
                <a:gd name="T7" fmla="*/ 54 h 246"/>
                <a:gd name="T8" fmla="*/ 198 w 256"/>
                <a:gd name="T9" fmla="*/ 69 h 246"/>
                <a:gd name="T10" fmla="*/ 183 w 256"/>
                <a:gd name="T11" fmla="*/ 85 h 246"/>
                <a:gd name="T12" fmla="*/ 168 w 256"/>
                <a:gd name="T13" fmla="*/ 100 h 246"/>
                <a:gd name="T14" fmla="*/ 152 w 256"/>
                <a:gd name="T15" fmla="*/ 115 h 246"/>
                <a:gd name="T16" fmla="*/ 137 w 256"/>
                <a:gd name="T17" fmla="*/ 130 h 246"/>
                <a:gd name="T18" fmla="*/ 122 w 256"/>
                <a:gd name="T19" fmla="*/ 144 h 246"/>
                <a:gd name="T20" fmla="*/ 106 w 256"/>
                <a:gd name="T21" fmla="*/ 159 h 246"/>
                <a:gd name="T22" fmla="*/ 90 w 256"/>
                <a:gd name="T23" fmla="*/ 174 h 246"/>
                <a:gd name="T24" fmla="*/ 74 w 256"/>
                <a:gd name="T25" fmla="*/ 188 h 246"/>
                <a:gd name="T26" fmla="*/ 58 w 256"/>
                <a:gd name="T27" fmla="*/ 203 h 246"/>
                <a:gd name="T28" fmla="*/ 42 w 256"/>
                <a:gd name="T29" fmla="*/ 217 h 246"/>
                <a:gd name="T30" fmla="*/ 26 w 256"/>
                <a:gd name="T31" fmla="*/ 231 h 246"/>
                <a:gd name="T32" fmla="*/ 8 w 256"/>
                <a:gd name="T33" fmla="*/ 246 h 246"/>
                <a:gd name="T34" fmla="*/ 0 w 256"/>
                <a:gd name="T35" fmla="*/ 241 h 246"/>
                <a:gd name="T36" fmla="*/ 11 w 256"/>
                <a:gd name="T37" fmla="*/ 219 h 246"/>
                <a:gd name="T38" fmla="*/ 24 w 256"/>
                <a:gd name="T39" fmla="*/ 198 h 246"/>
                <a:gd name="T40" fmla="*/ 39 w 256"/>
                <a:gd name="T41" fmla="*/ 180 h 246"/>
                <a:gd name="T42" fmla="*/ 57 w 256"/>
                <a:gd name="T43" fmla="*/ 163 h 246"/>
                <a:gd name="T44" fmla="*/ 75 w 256"/>
                <a:gd name="T45" fmla="*/ 146 h 246"/>
                <a:gd name="T46" fmla="*/ 92 w 256"/>
                <a:gd name="T47" fmla="*/ 132 h 246"/>
                <a:gd name="T48" fmla="*/ 109 w 256"/>
                <a:gd name="T49" fmla="*/ 115 h 246"/>
                <a:gd name="T50" fmla="*/ 124 w 256"/>
                <a:gd name="T51" fmla="*/ 99 h 246"/>
                <a:gd name="T52" fmla="*/ 133 w 256"/>
                <a:gd name="T53" fmla="*/ 85 h 246"/>
                <a:gd name="T54" fmla="*/ 144 w 256"/>
                <a:gd name="T55" fmla="*/ 72 h 246"/>
                <a:gd name="T56" fmla="*/ 158 w 256"/>
                <a:gd name="T57" fmla="*/ 60 h 246"/>
                <a:gd name="T58" fmla="*/ 174 w 256"/>
                <a:gd name="T59" fmla="*/ 47 h 246"/>
                <a:gd name="T60" fmla="*/ 190 w 256"/>
                <a:gd name="T61" fmla="*/ 37 h 246"/>
                <a:gd name="T62" fmla="*/ 206 w 256"/>
                <a:gd name="T63" fmla="*/ 26 h 246"/>
                <a:gd name="T64" fmla="*/ 221 w 256"/>
                <a:gd name="T65" fmla="*/ 13 h 246"/>
                <a:gd name="T66" fmla="*/ 236 w 256"/>
                <a:gd name="T67" fmla="*/ 0 h 246"/>
                <a:gd name="T68" fmla="*/ 241 w 256"/>
                <a:gd name="T69" fmla="*/ 1 h 246"/>
                <a:gd name="T70" fmla="*/ 247 w 256"/>
                <a:gd name="T71" fmla="*/ 0 h 246"/>
                <a:gd name="T72" fmla="*/ 253 w 256"/>
                <a:gd name="T73" fmla="*/ 0 h 246"/>
                <a:gd name="T74" fmla="*/ 256 w 256"/>
                <a:gd name="T75" fmla="*/ 5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56" h="246">
                  <a:moveTo>
                    <a:pt x="256" y="5"/>
                  </a:moveTo>
                  <a:lnTo>
                    <a:pt x="242" y="21"/>
                  </a:lnTo>
                  <a:lnTo>
                    <a:pt x="227" y="38"/>
                  </a:lnTo>
                  <a:lnTo>
                    <a:pt x="212" y="54"/>
                  </a:lnTo>
                  <a:lnTo>
                    <a:pt x="198" y="69"/>
                  </a:lnTo>
                  <a:lnTo>
                    <a:pt x="183" y="85"/>
                  </a:lnTo>
                  <a:lnTo>
                    <a:pt x="168" y="100"/>
                  </a:lnTo>
                  <a:lnTo>
                    <a:pt x="152" y="115"/>
                  </a:lnTo>
                  <a:lnTo>
                    <a:pt x="137" y="130"/>
                  </a:lnTo>
                  <a:lnTo>
                    <a:pt x="122" y="144"/>
                  </a:lnTo>
                  <a:lnTo>
                    <a:pt x="106" y="159"/>
                  </a:lnTo>
                  <a:lnTo>
                    <a:pt x="90" y="174"/>
                  </a:lnTo>
                  <a:lnTo>
                    <a:pt x="74" y="188"/>
                  </a:lnTo>
                  <a:lnTo>
                    <a:pt x="58" y="203"/>
                  </a:lnTo>
                  <a:lnTo>
                    <a:pt x="42" y="217"/>
                  </a:lnTo>
                  <a:lnTo>
                    <a:pt x="26" y="231"/>
                  </a:lnTo>
                  <a:lnTo>
                    <a:pt x="8" y="246"/>
                  </a:lnTo>
                  <a:lnTo>
                    <a:pt x="0" y="241"/>
                  </a:lnTo>
                  <a:lnTo>
                    <a:pt x="11" y="219"/>
                  </a:lnTo>
                  <a:lnTo>
                    <a:pt x="24" y="198"/>
                  </a:lnTo>
                  <a:lnTo>
                    <a:pt x="39" y="180"/>
                  </a:lnTo>
                  <a:lnTo>
                    <a:pt x="57" y="163"/>
                  </a:lnTo>
                  <a:lnTo>
                    <a:pt x="75" y="146"/>
                  </a:lnTo>
                  <a:lnTo>
                    <a:pt x="92" y="132"/>
                  </a:lnTo>
                  <a:lnTo>
                    <a:pt x="109" y="115"/>
                  </a:lnTo>
                  <a:lnTo>
                    <a:pt x="124" y="99"/>
                  </a:lnTo>
                  <a:lnTo>
                    <a:pt x="133" y="85"/>
                  </a:lnTo>
                  <a:lnTo>
                    <a:pt x="144" y="72"/>
                  </a:lnTo>
                  <a:lnTo>
                    <a:pt x="158" y="60"/>
                  </a:lnTo>
                  <a:lnTo>
                    <a:pt x="174" y="47"/>
                  </a:lnTo>
                  <a:lnTo>
                    <a:pt x="190" y="37"/>
                  </a:lnTo>
                  <a:lnTo>
                    <a:pt x="206" y="26"/>
                  </a:lnTo>
                  <a:lnTo>
                    <a:pt x="221" y="13"/>
                  </a:lnTo>
                  <a:lnTo>
                    <a:pt x="236" y="0"/>
                  </a:lnTo>
                  <a:lnTo>
                    <a:pt x="241" y="1"/>
                  </a:lnTo>
                  <a:lnTo>
                    <a:pt x="247" y="0"/>
                  </a:lnTo>
                  <a:lnTo>
                    <a:pt x="253" y="0"/>
                  </a:lnTo>
                  <a:lnTo>
                    <a:pt x="256" y="5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5"/>
            <p:cNvSpPr>
              <a:spLocks/>
            </p:cNvSpPr>
            <p:nvPr/>
          </p:nvSpPr>
          <p:spPr bwMode="auto">
            <a:xfrm>
              <a:off x="4266" y="2980"/>
              <a:ext cx="156" cy="153"/>
            </a:xfrm>
            <a:custGeom>
              <a:avLst/>
              <a:gdLst>
                <a:gd name="T0" fmla="*/ 312 w 312"/>
                <a:gd name="T1" fmla="*/ 3 h 307"/>
                <a:gd name="T2" fmla="*/ 295 w 312"/>
                <a:gd name="T3" fmla="*/ 23 h 307"/>
                <a:gd name="T4" fmla="*/ 277 w 312"/>
                <a:gd name="T5" fmla="*/ 43 h 307"/>
                <a:gd name="T6" fmla="*/ 257 w 312"/>
                <a:gd name="T7" fmla="*/ 62 h 307"/>
                <a:gd name="T8" fmla="*/ 239 w 312"/>
                <a:gd name="T9" fmla="*/ 82 h 307"/>
                <a:gd name="T10" fmla="*/ 219 w 312"/>
                <a:gd name="T11" fmla="*/ 100 h 307"/>
                <a:gd name="T12" fmla="*/ 199 w 312"/>
                <a:gd name="T13" fmla="*/ 119 h 307"/>
                <a:gd name="T14" fmla="*/ 180 w 312"/>
                <a:gd name="T15" fmla="*/ 137 h 307"/>
                <a:gd name="T16" fmla="*/ 160 w 312"/>
                <a:gd name="T17" fmla="*/ 156 h 307"/>
                <a:gd name="T18" fmla="*/ 139 w 312"/>
                <a:gd name="T19" fmla="*/ 175 h 307"/>
                <a:gd name="T20" fmla="*/ 120 w 312"/>
                <a:gd name="T21" fmla="*/ 194 h 307"/>
                <a:gd name="T22" fmla="*/ 100 w 312"/>
                <a:gd name="T23" fmla="*/ 212 h 307"/>
                <a:gd name="T24" fmla="*/ 81 w 312"/>
                <a:gd name="T25" fmla="*/ 231 h 307"/>
                <a:gd name="T26" fmla="*/ 61 w 312"/>
                <a:gd name="T27" fmla="*/ 249 h 307"/>
                <a:gd name="T28" fmla="*/ 43 w 312"/>
                <a:gd name="T29" fmla="*/ 267 h 307"/>
                <a:gd name="T30" fmla="*/ 24 w 312"/>
                <a:gd name="T31" fmla="*/ 287 h 307"/>
                <a:gd name="T32" fmla="*/ 6 w 312"/>
                <a:gd name="T33" fmla="*/ 307 h 307"/>
                <a:gd name="T34" fmla="*/ 0 w 312"/>
                <a:gd name="T35" fmla="*/ 295 h 307"/>
                <a:gd name="T36" fmla="*/ 2 w 312"/>
                <a:gd name="T37" fmla="*/ 284 h 307"/>
                <a:gd name="T38" fmla="*/ 9 w 312"/>
                <a:gd name="T39" fmla="*/ 271 h 307"/>
                <a:gd name="T40" fmla="*/ 16 w 312"/>
                <a:gd name="T41" fmla="*/ 261 h 307"/>
                <a:gd name="T42" fmla="*/ 36 w 312"/>
                <a:gd name="T43" fmla="*/ 246 h 307"/>
                <a:gd name="T44" fmla="*/ 55 w 312"/>
                <a:gd name="T45" fmla="*/ 229 h 307"/>
                <a:gd name="T46" fmla="*/ 74 w 312"/>
                <a:gd name="T47" fmla="*/ 213 h 307"/>
                <a:gd name="T48" fmla="*/ 92 w 312"/>
                <a:gd name="T49" fmla="*/ 197 h 307"/>
                <a:gd name="T50" fmla="*/ 110 w 312"/>
                <a:gd name="T51" fmla="*/ 181 h 307"/>
                <a:gd name="T52" fmla="*/ 127 w 312"/>
                <a:gd name="T53" fmla="*/ 165 h 307"/>
                <a:gd name="T54" fmla="*/ 144 w 312"/>
                <a:gd name="T55" fmla="*/ 149 h 307"/>
                <a:gd name="T56" fmla="*/ 161 w 312"/>
                <a:gd name="T57" fmla="*/ 132 h 307"/>
                <a:gd name="T58" fmla="*/ 178 w 312"/>
                <a:gd name="T59" fmla="*/ 115 h 307"/>
                <a:gd name="T60" fmla="*/ 195 w 312"/>
                <a:gd name="T61" fmla="*/ 99 h 307"/>
                <a:gd name="T62" fmla="*/ 211 w 312"/>
                <a:gd name="T63" fmla="*/ 82 h 307"/>
                <a:gd name="T64" fmla="*/ 228 w 312"/>
                <a:gd name="T65" fmla="*/ 66 h 307"/>
                <a:gd name="T66" fmla="*/ 244 w 312"/>
                <a:gd name="T67" fmla="*/ 50 h 307"/>
                <a:gd name="T68" fmla="*/ 262 w 312"/>
                <a:gd name="T69" fmla="*/ 32 h 307"/>
                <a:gd name="T70" fmla="*/ 279 w 312"/>
                <a:gd name="T71" fmla="*/ 16 h 307"/>
                <a:gd name="T72" fmla="*/ 297 w 312"/>
                <a:gd name="T73" fmla="*/ 0 h 307"/>
                <a:gd name="T74" fmla="*/ 312 w 312"/>
                <a:gd name="T75" fmla="*/ 3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12" h="307">
                  <a:moveTo>
                    <a:pt x="312" y="3"/>
                  </a:moveTo>
                  <a:lnTo>
                    <a:pt x="295" y="23"/>
                  </a:lnTo>
                  <a:lnTo>
                    <a:pt x="277" y="43"/>
                  </a:lnTo>
                  <a:lnTo>
                    <a:pt x="257" y="62"/>
                  </a:lnTo>
                  <a:lnTo>
                    <a:pt x="239" y="82"/>
                  </a:lnTo>
                  <a:lnTo>
                    <a:pt x="219" y="100"/>
                  </a:lnTo>
                  <a:lnTo>
                    <a:pt x="199" y="119"/>
                  </a:lnTo>
                  <a:lnTo>
                    <a:pt x="180" y="137"/>
                  </a:lnTo>
                  <a:lnTo>
                    <a:pt x="160" y="156"/>
                  </a:lnTo>
                  <a:lnTo>
                    <a:pt x="139" y="175"/>
                  </a:lnTo>
                  <a:lnTo>
                    <a:pt x="120" y="194"/>
                  </a:lnTo>
                  <a:lnTo>
                    <a:pt x="100" y="212"/>
                  </a:lnTo>
                  <a:lnTo>
                    <a:pt x="81" y="231"/>
                  </a:lnTo>
                  <a:lnTo>
                    <a:pt x="61" y="249"/>
                  </a:lnTo>
                  <a:lnTo>
                    <a:pt x="43" y="267"/>
                  </a:lnTo>
                  <a:lnTo>
                    <a:pt x="24" y="287"/>
                  </a:lnTo>
                  <a:lnTo>
                    <a:pt x="6" y="307"/>
                  </a:lnTo>
                  <a:lnTo>
                    <a:pt x="0" y="295"/>
                  </a:lnTo>
                  <a:lnTo>
                    <a:pt x="2" y="284"/>
                  </a:lnTo>
                  <a:lnTo>
                    <a:pt x="9" y="271"/>
                  </a:lnTo>
                  <a:lnTo>
                    <a:pt x="16" y="261"/>
                  </a:lnTo>
                  <a:lnTo>
                    <a:pt x="36" y="246"/>
                  </a:lnTo>
                  <a:lnTo>
                    <a:pt x="55" y="229"/>
                  </a:lnTo>
                  <a:lnTo>
                    <a:pt x="74" y="213"/>
                  </a:lnTo>
                  <a:lnTo>
                    <a:pt x="92" y="197"/>
                  </a:lnTo>
                  <a:lnTo>
                    <a:pt x="110" y="181"/>
                  </a:lnTo>
                  <a:lnTo>
                    <a:pt x="127" y="165"/>
                  </a:lnTo>
                  <a:lnTo>
                    <a:pt x="144" y="149"/>
                  </a:lnTo>
                  <a:lnTo>
                    <a:pt x="161" y="132"/>
                  </a:lnTo>
                  <a:lnTo>
                    <a:pt x="178" y="115"/>
                  </a:lnTo>
                  <a:lnTo>
                    <a:pt x="195" y="99"/>
                  </a:lnTo>
                  <a:lnTo>
                    <a:pt x="211" y="82"/>
                  </a:lnTo>
                  <a:lnTo>
                    <a:pt x="228" y="66"/>
                  </a:lnTo>
                  <a:lnTo>
                    <a:pt x="244" y="50"/>
                  </a:lnTo>
                  <a:lnTo>
                    <a:pt x="262" y="32"/>
                  </a:lnTo>
                  <a:lnTo>
                    <a:pt x="279" y="16"/>
                  </a:lnTo>
                  <a:lnTo>
                    <a:pt x="297" y="0"/>
                  </a:lnTo>
                  <a:lnTo>
                    <a:pt x="312" y="3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6"/>
            <p:cNvSpPr>
              <a:spLocks/>
            </p:cNvSpPr>
            <p:nvPr/>
          </p:nvSpPr>
          <p:spPr bwMode="auto">
            <a:xfrm>
              <a:off x="4266" y="2980"/>
              <a:ext cx="39" cy="39"/>
            </a:xfrm>
            <a:custGeom>
              <a:avLst/>
              <a:gdLst>
                <a:gd name="T0" fmla="*/ 78 w 78"/>
                <a:gd name="T1" fmla="*/ 4 h 79"/>
                <a:gd name="T2" fmla="*/ 70 w 78"/>
                <a:gd name="T3" fmla="*/ 14 h 79"/>
                <a:gd name="T4" fmla="*/ 62 w 78"/>
                <a:gd name="T5" fmla="*/ 23 h 79"/>
                <a:gd name="T6" fmla="*/ 54 w 78"/>
                <a:gd name="T7" fmla="*/ 35 h 79"/>
                <a:gd name="T8" fmla="*/ 45 w 78"/>
                <a:gd name="T9" fmla="*/ 44 h 79"/>
                <a:gd name="T10" fmla="*/ 35 w 78"/>
                <a:gd name="T11" fmla="*/ 54 h 79"/>
                <a:gd name="T12" fmla="*/ 24 w 78"/>
                <a:gd name="T13" fmla="*/ 64 h 79"/>
                <a:gd name="T14" fmla="*/ 13 w 78"/>
                <a:gd name="T15" fmla="*/ 72 h 79"/>
                <a:gd name="T16" fmla="*/ 1 w 78"/>
                <a:gd name="T17" fmla="*/ 79 h 79"/>
                <a:gd name="T18" fmla="*/ 0 w 78"/>
                <a:gd name="T19" fmla="*/ 67 h 79"/>
                <a:gd name="T20" fmla="*/ 2 w 78"/>
                <a:gd name="T21" fmla="*/ 57 h 79"/>
                <a:gd name="T22" fmla="*/ 8 w 78"/>
                <a:gd name="T23" fmla="*/ 46 h 79"/>
                <a:gd name="T24" fmla="*/ 15 w 78"/>
                <a:gd name="T25" fmla="*/ 37 h 79"/>
                <a:gd name="T26" fmla="*/ 23 w 78"/>
                <a:gd name="T27" fmla="*/ 28 h 79"/>
                <a:gd name="T28" fmla="*/ 31 w 78"/>
                <a:gd name="T29" fmla="*/ 19 h 79"/>
                <a:gd name="T30" fmla="*/ 40 w 78"/>
                <a:gd name="T31" fmla="*/ 11 h 79"/>
                <a:gd name="T32" fmla="*/ 47 w 78"/>
                <a:gd name="T33" fmla="*/ 2 h 79"/>
                <a:gd name="T34" fmla="*/ 55 w 78"/>
                <a:gd name="T35" fmla="*/ 2 h 79"/>
                <a:gd name="T36" fmla="*/ 63 w 78"/>
                <a:gd name="T37" fmla="*/ 0 h 79"/>
                <a:gd name="T38" fmla="*/ 70 w 78"/>
                <a:gd name="T39" fmla="*/ 2 h 79"/>
                <a:gd name="T40" fmla="*/ 78 w 78"/>
                <a:gd name="T41" fmla="*/ 4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78" h="79">
                  <a:moveTo>
                    <a:pt x="78" y="4"/>
                  </a:moveTo>
                  <a:lnTo>
                    <a:pt x="70" y="14"/>
                  </a:lnTo>
                  <a:lnTo>
                    <a:pt x="62" y="23"/>
                  </a:lnTo>
                  <a:lnTo>
                    <a:pt x="54" y="35"/>
                  </a:lnTo>
                  <a:lnTo>
                    <a:pt x="45" y="44"/>
                  </a:lnTo>
                  <a:lnTo>
                    <a:pt x="35" y="54"/>
                  </a:lnTo>
                  <a:lnTo>
                    <a:pt x="24" y="64"/>
                  </a:lnTo>
                  <a:lnTo>
                    <a:pt x="13" y="72"/>
                  </a:lnTo>
                  <a:lnTo>
                    <a:pt x="1" y="79"/>
                  </a:lnTo>
                  <a:lnTo>
                    <a:pt x="0" y="67"/>
                  </a:lnTo>
                  <a:lnTo>
                    <a:pt x="2" y="57"/>
                  </a:lnTo>
                  <a:lnTo>
                    <a:pt x="8" y="46"/>
                  </a:lnTo>
                  <a:lnTo>
                    <a:pt x="15" y="37"/>
                  </a:lnTo>
                  <a:lnTo>
                    <a:pt x="23" y="28"/>
                  </a:lnTo>
                  <a:lnTo>
                    <a:pt x="31" y="19"/>
                  </a:lnTo>
                  <a:lnTo>
                    <a:pt x="40" y="11"/>
                  </a:lnTo>
                  <a:lnTo>
                    <a:pt x="47" y="2"/>
                  </a:lnTo>
                  <a:lnTo>
                    <a:pt x="55" y="2"/>
                  </a:lnTo>
                  <a:lnTo>
                    <a:pt x="63" y="0"/>
                  </a:lnTo>
                  <a:lnTo>
                    <a:pt x="70" y="2"/>
                  </a:lnTo>
                  <a:lnTo>
                    <a:pt x="78" y="4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7"/>
            <p:cNvSpPr>
              <a:spLocks/>
            </p:cNvSpPr>
            <p:nvPr/>
          </p:nvSpPr>
          <p:spPr bwMode="auto">
            <a:xfrm>
              <a:off x="4265" y="2982"/>
              <a:ext cx="65" cy="62"/>
            </a:xfrm>
            <a:custGeom>
              <a:avLst/>
              <a:gdLst>
                <a:gd name="T0" fmla="*/ 130 w 130"/>
                <a:gd name="T1" fmla="*/ 2 h 123"/>
                <a:gd name="T2" fmla="*/ 117 w 130"/>
                <a:gd name="T3" fmla="*/ 18 h 123"/>
                <a:gd name="T4" fmla="*/ 105 w 130"/>
                <a:gd name="T5" fmla="*/ 34 h 123"/>
                <a:gd name="T6" fmla="*/ 90 w 130"/>
                <a:gd name="T7" fmla="*/ 50 h 123"/>
                <a:gd name="T8" fmla="*/ 74 w 130"/>
                <a:gd name="T9" fmla="*/ 65 h 123"/>
                <a:gd name="T10" fmla="*/ 58 w 130"/>
                <a:gd name="T11" fmla="*/ 80 h 123"/>
                <a:gd name="T12" fmla="*/ 40 w 130"/>
                <a:gd name="T13" fmla="*/ 95 h 123"/>
                <a:gd name="T14" fmla="*/ 23 w 130"/>
                <a:gd name="T15" fmla="*/ 109 h 123"/>
                <a:gd name="T16" fmla="*/ 7 w 130"/>
                <a:gd name="T17" fmla="*/ 123 h 123"/>
                <a:gd name="T18" fmla="*/ 2 w 130"/>
                <a:gd name="T19" fmla="*/ 120 h 123"/>
                <a:gd name="T20" fmla="*/ 0 w 130"/>
                <a:gd name="T21" fmla="*/ 115 h 123"/>
                <a:gd name="T22" fmla="*/ 0 w 130"/>
                <a:gd name="T23" fmla="*/ 108 h 123"/>
                <a:gd name="T24" fmla="*/ 2 w 130"/>
                <a:gd name="T25" fmla="*/ 102 h 123"/>
                <a:gd name="T26" fmla="*/ 109 w 130"/>
                <a:gd name="T27" fmla="*/ 0 h 123"/>
                <a:gd name="T28" fmla="*/ 130 w 130"/>
                <a:gd name="T29" fmla="*/ 2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0" h="123">
                  <a:moveTo>
                    <a:pt x="130" y="2"/>
                  </a:moveTo>
                  <a:lnTo>
                    <a:pt x="117" y="18"/>
                  </a:lnTo>
                  <a:lnTo>
                    <a:pt x="105" y="34"/>
                  </a:lnTo>
                  <a:lnTo>
                    <a:pt x="90" y="50"/>
                  </a:lnTo>
                  <a:lnTo>
                    <a:pt x="74" y="65"/>
                  </a:lnTo>
                  <a:lnTo>
                    <a:pt x="58" y="80"/>
                  </a:lnTo>
                  <a:lnTo>
                    <a:pt x="40" y="95"/>
                  </a:lnTo>
                  <a:lnTo>
                    <a:pt x="23" y="109"/>
                  </a:lnTo>
                  <a:lnTo>
                    <a:pt x="7" y="123"/>
                  </a:lnTo>
                  <a:lnTo>
                    <a:pt x="2" y="120"/>
                  </a:lnTo>
                  <a:lnTo>
                    <a:pt x="0" y="115"/>
                  </a:lnTo>
                  <a:lnTo>
                    <a:pt x="0" y="108"/>
                  </a:lnTo>
                  <a:lnTo>
                    <a:pt x="2" y="102"/>
                  </a:lnTo>
                  <a:lnTo>
                    <a:pt x="109" y="0"/>
                  </a:lnTo>
                  <a:lnTo>
                    <a:pt x="130" y="2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8"/>
            <p:cNvSpPr>
              <a:spLocks/>
            </p:cNvSpPr>
            <p:nvPr/>
          </p:nvSpPr>
          <p:spPr bwMode="auto">
            <a:xfrm>
              <a:off x="4266" y="2982"/>
              <a:ext cx="179" cy="187"/>
            </a:xfrm>
            <a:custGeom>
              <a:avLst/>
              <a:gdLst>
                <a:gd name="T0" fmla="*/ 357 w 357"/>
                <a:gd name="T1" fmla="*/ 2 h 374"/>
                <a:gd name="T2" fmla="*/ 347 w 357"/>
                <a:gd name="T3" fmla="*/ 18 h 374"/>
                <a:gd name="T4" fmla="*/ 335 w 357"/>
                <a:gd name="T5" fmla="*/ 33 h 374"/>
                <a:gd name="T6" fmla="*/ 324 w 357"/>
                <a:gd name="T7" fmla="*/ 48 h 374"/>
                <a:gd name="T8" fmla="*/ 310 w 357"/>
                <a:gd name="T9" fmla="*/ 62 h 374"/>
                <a:gd name="T10" fmla="*/ 297 w 357"/>
                <a:gd name="T11" fmla="*/ 77 h 374"/>
                <a:gd name="T12" fmla="*/ 284 w 357"/>
                <a:gd name="T13" fmla="*/ 91 h 374"/>
                <a:gd name="T14" fmla="*/ 270 w 357"/>
                <a:gd name="T15" fmla="*/ 105 h 374"/>
                <a:gd name="T16" fmla="*/ 255 w 357"/>
                <a:gd name="T17" fmla="*/ 118 h 374"/>
                <a:gd name="T18" fmla="*/ 241 w 357"/>
                <a:gd name="T19" fmla="*/ 132 h 374"/>
                <a:gd name="T20" fmla="*/ 226 w 357"/>
                <a:gd name="T21" fmla="*/ 146 h 374"/>
                <a:gd name="T22" fmla="*/ 212 w 357"/>
                <a:gd name="T23" fmla="*/ 159 h 374"/>
                <a:gd name="T24" fmla="*/ 197 w 357"/>
                <a:gd name="T25" fmla="*/ 173 h 374"/>
                <a:gd name="T26" fmla="*/ 185 w 357"/>
                <a:gd name="T27" fmla="*/ 186 h 374"/>
                <a:gd name="T28" fmla="*/ 171 w 357"/>
                <a:gd name="T29" fmla="*/ 201 h 374"/>
                <a:gd name="T30" fmla="*/ 158 w 357"/>
                <a:gd name="T31" fmla="*/ 215 h 374"/>
                <a:gd name="T32" fmla="*/ 147 w 357"/>
                <a:gd name="T33" fmla="*/ 230 h 374"/>
                <a:gd name="T34" fmla="*/ 127 w 357"/>
                <a:gd name="T35" fmla="*/ 246 h 374"/>
                <a:gd name="T36" fmla="*/ 109 w 357"/>
                <a:gd name="T37" fmla="*/ 264 h 374"/>
                <a:gd name="T38" fmla="*/ 91 w 357"/>
                <a:gd name="T39" fmla="*/ 281 h 374"/>
                <a:gd name="T40" fmla="*/ 74 w 357"/>
                <a:gd name="T41" fmla="*/ 298 h 374"/>
                <a:gd name="T42" fmla="*/ 57 w 357"/>
                <a:gd name="T43" fmla="*/ 317 h 374"/>
                <a:gd name="T44" fmla="*/ 42 w 357"/>
                <a:gd name="T45" fmla="*/ 335 h 374"/>
                <a:gd name="T46" fmla="*/ 27 w 357"/>
                <a:gd name="T47" fmla="*/ 355 h 374"/>
                <a:gd name="T48" fmla="*/ 13 w 357"/>
                <a:gd name="T49" fmla="*/ 374 h 374"/>
                <a:gd name="T50" fmla="*/ 0 w 357"/>
                <a:gd name="T51" fmla="*/ 374 h 374"/>
                <a:gd name="T52" fmla="*/ 0 w 357"/>
                <a:gd name="T53" fmla="*/ 333 h 374"/>
                <a:gd name="T54" fmla="*/ 20 w 357"/>
                <a:gd name="T55" fmla="*/ 310 h 374"/>
                <a:gd name="T56" fmla="*/ 39 w 357"/>
                <a:gd name="T57" fmla="*/ 288 h 374"/>
                <a:gd name="T58" fmla="*/ 60 w 357"/>
                <a:gd name="T59" fmla="*/ 267 h 374"/>
                <a:gd name="T60" fmla="*/ 82 w 357"/>
                <a:gd name="T61" fmla="*/ 245 h 374"/>
                <a:gd name="T62" fmla="*/ 103 w 357"/>
                <a:gd name="T63" fmla="*/ 226 h 374"/>
                <a:gd name="T64" fmla="*/ 125 w 357"/>
                <a:gd name="T65" fmla="*/ 205 h 374"/>
                <a:gd name="T66" fmla="*/ 147 w 357"/>
                <a:gd name="T67" fmla="*/ 185 h 374"/>
                <a:gd name="T68" fmla="*/ 168 w 357"/>
                <a:gd name="T69" fmla="*/ 166 h 374"/>
                <a:gd name="T70" fmla="*/ 190 w 357"/>
                <a:gd name="T71" fmla="*/ 146 h 374"/>
                <a:gd name="T72" fmla="*/ 212 w 357"/>
                <a:gd name="T73" fmla="*/ 127 h 374"/>
                <a:gd name="T74" fmla="*/ 234 w 357"/>
                <a:gd name="T75" fmla="*/ 107 h 374"/>
                <a:gd name="T76" fmla="*/ 255 w 357"/>
                <a:gd name="T77" fmla="*/ 86 h 374"/>
                <a:gd name="T78" fmla="*/ 277 w 357"/>
                <a:gd name="T79" fmla="*/ 67 h 374"/>
                <a:gd name="T80" fmla="*/ 297 w 357"/>
                <a:gd name="T81" fmla="*/ 46 h 374"/>
                <a:gd name="T82" fmla="*/ 318 w 357"/>
                <a:gd name="T83" fmla="*/ 24 h 374"/>
                <a:gd name="T84" fmla="*/ 338 w 357"/>
                <a:gd name="T85" fmla="*/ 2 h 374"/>
                <a:gd name="T86" fmla="*/ 344 w 357"/>
                <a:gd name="T87" fmla="*/ 3 h 374"/>
                <a:gd name="T88" fmla="*/ 348 w 357"/>
                <a:gd name="T89" fmla="*/ 2 h 374"/>
                <a:gd name="T90" fmla="*/ 354 w 357"/>
                <a:gd name="T91" fmla="*/ 0 h 374"/>
                <a:gd name="T92" fmla="*/ 357 w 357"/>
                <a:gd name="T93" fmla="*/ 2 h 3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357" h="374">
                  <a:moveTo>
                    <a:pt x="357" y="2"/>
                  </a:moveTo>
                  <a:lnTo>
                    <a:pt x="347" y="18"/>
                  </a:lnTo>
                  <a:lnTo>
                    <a:pt x="335" y="33"/>
                  </a:lnTo>
                  <a:lnTo>
                    <a:pt x="324" y="48"/>
                  </a:lnTo>
                  <a:lnTo>
                    <a:pt x="310" y="62"/>
                  </a:lnTo>
                  <a:lnTo>
                    <a:pt x="297" y="77"/>
                  </a:lnTo>
                  <a:lnTo>
                    <a:pt x="284" y="91"/>
                  </a:lnTo>
                  <a:lnTo>
                    <a:pt x="270" y="105"/>
                  </a:lnTo>
                  <a:lnTo>
                    <a:pt x="255" y="118"/>
                  </a:lnTo>
                  <a:lnTo>
                    <a:pt x="241" y="132"/>
                  </a:lnTo>
                  <a:lnTo>
                    <a:pt x="226" y="146"/>
                  </a:lnTo>
                  <a:lnTo>
                    <a:pt x="212" y="159"/>
                  </a:lnTo>
                  <a:lnTo>
                    <a:pt x="197" y="173"/>
                  </a:lnTo>
                  <a:lnTo>
                    <a:pt x="185" y="186"/>
                  </a:lnTo>
                  <a:lnTo>
                    <a:pt x="171" y="201"/>
                  </a:lnTo>
                  <a:lnTo>
                    <a:pt x="158" y="215"/>
                  </a:lnTo>
                  <a:lnTo>
                    <a:pt x="147" y="230"/>
                  </a:lnTo>
                  <a:lnTo>
                    <a:pt x="127" y="246"/>
                  </a:lnTo>
                  <a:lnTo>
                    <a:pt x="109" y="264"/>
                  </a:lnTo>
                  <a:lnTo>
                    <a:pt x="91" y="281"/>
                  </a:lnTo>
                  <a:lnTo>
                    <a:pt x="74" y="298"/>
                  </a:lnTo>
                  <a:lnTo>
                    <a:pt x="57" y="317"/>
                  </a:lnTo>
                  <a:lnTo>
                    <a:pt x="42" y="335"/>
                  </a:lnTo>
                  <a:lnTo>
                    <a:pt x="27" y="355"/>
                  </a:lnTo>
                  <a:lnTo>
                    <a:pt x="13" y="374"/>
                  </a:lnTo>
                  <a:lnTo>
                    <a:pt x="0" y="374"/>
                  </a:lnTo>
                  <a:lnTo>
                    <a:pt x="0" y="333"/>
                  </a:lnTo>
                  <a:lnTo>
                    <a:pt x="20" y="310"/>
                  </a:lnTo>
                  <a:lnTo>
                    <a:pt x="39" y="288"/>
                  </a:lnTo>
                  <a:lnTo>
                    <a:pt x="60" y="267"/>
                  </a:lnTo>
                  <a:lnTo>
                    <a:pt x="82" y="245"/>
                  </a:lnTo>
                  <a:lnTo>
                    <a:pt x="103" y="226"/>
                  </a:lnTo>
                  <a:lnTo>
                    <a:pt x="125" y="205"/>
                  </a:lnTo>
                  <a:lnTo>
                    <a:pt x="147" y="185"/>
                  </a:lnTo>
                  <a:lnTo>
                    <a:pt x="168" y="166"/>
                  </a:lnTo>
                  <a:lnTo>
                    <a:pt x="190" y="146"/>
                  </a:lnTo>
                  <a:lnTo>
                    <a:pt x="212" y="127"/>
                  </a:lnTo>
                  <a:lnTo>
                    <a:pt x="234" y="107"/>
                  </a:lnTo>
                  <a:lnTo>
                    <a:pt x="255" y="86"/>
                  </a:lnTo>
                  <a:lnTo>
                    <a:pt x="277" y="67"/>
                  </a:lnTo>
                  <a:lnTo>
                    <a:pt x="297" y="46"/>
                  </a:lnTo>
                  <a:lnTo>
                    <a:pt x="318" y="24"/>
                  </a:lnTo>
                  <a:lnTo>
                    <a:pt x="338" y="2"/>
                  </a:lnTo>
                  <a:lnTo>
                    <a:pt x="344" y="3"/>
                  </a:lnTo>
                  <a:lnTo>
                    <a:pt x="348" y="2"/>
                  </a:lnTo>
                  <a:lnTo>
                    <a:pt x="354" y="0"/>
                  </a:lnTo>
                  <a:lnTo>
                    <a:pt x="357" y="2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9"/>
            <p:cNvSpPr>
              <a:spLocks/>
            </p:cNvSpPr>
            <p:nvPr/>
          </p:nvSpPr>
          <p:spPr bwMode="auto">
            <a:xfrm>
              <a:off x="4265" y="3008"/>
              <a:ext cx="177" cy="189"/>
            </a:xfrm>
            <a:custGeom>
              <a:avLst/>
              <a:gdLst>
                <a:gd name="T0" fmla="*/ 355 w 355"/>
                <a:gd name="T1" fmla="*/ 0 h 379"/>
                <a:gd name="T2" fmla="*/ 349 w 355"/>
                <a:gd name="T3" fmla="*/ 15 h 379"/>
                <a:gd name="T4" fmla="*/ 341 w 355"/>
                <a:gd name="T5" fmla="*/ 28 h 379"/>
                <a:gd name="T6" fmla="*/ 332 w 355"/>
                <a:gd name="T7" fmla="*/ 42 h 379"/>
                <a:gd name="T8" fmla="*/ 322 w 355"/>
                <a:gd name="T9" fmla="*/ 55 h 379"/>
                <a:gd name="T10" fmla="*/ 313 w 355"/>
                <a:gd name="T11" fmla="*/ 65 h 379"/>
                <a:gd name="T12" fmla="*/ 305 w 355"/>
                <a:gd name="T13" fmla="*/ 75 h 379"/>
                <a:gd name="T14" fmla="*/ 301 w 355"/>
                <a:gd name="T15" fmla="*/ 79 h 379"/>
                <a:gd name="T16" fmla="*/ 298 w 355"/>
                <a:gd name="T17" fmla="*/ 81 h 379"/>
                <a:gd name="T18" fmla="*/ 280 w 355"/>
                <a:gd name="T19" fmla="*/ 100 h 379"/>
                <a:gd name="T20" fmla="*/ 260 w 355"/>
                <a:gd name="T21" fmla="*/ 118 h 379"/>
                <a:gd name="T22" fmla="*/ 242 w 355"/>
                <a:gd name="T23" fmla="*/ 137 h 379"/>
                <a:gd name="T24" fmla="*/ 222 w 355"/>
                <a:gd name="T25" fmla="*/ 155 h 379"/>
                <a:gd name="T26" fmla="*/ 204 w 355"/>
                <a:gd name="T27" fmla="*/ 172 h 379"/>
                <a:gd name="T28" fmla="*/ 185 w 355"/>
                <a:gd name="T29" fmla="*/ 191 h 379"/>
                <a:gd name="T30" fmla="*/ 167 w 355"/>
                <a:gd name="T31" fmla="*/ 209 h 379"/>
                <a:gd name="T32" fmla="*/ 149 w 355"/>
                <a:gd name="T33" fmla="*/ 228 h 379"/>
                <a:gd name="T34" fmla="*/ 130 w 355"/>
                <a:gd name="T35" fmla="*/ 246 h 379"/>
                <a:gd name="T36" fmla="*/ 112 w 355"/>
                <a:gd name="T37" fmla="*/ 265 h 379"/>
                <a:gd name="T38" fmla="*/ 94 w 355"/>
                <a:gd name="T39" fmla="*/ 283 h 379"/>
                <a:gd name="T40" fmla="*/ 76 w 355"/>
                <a:gd name="T41" fmla="*/ 301 h 379"/>
                <a:gd name="T42" fmla="*/ 59 w 355"/>
                <a:gd name="T43" fmla="*/ 320 h 379"/>
                <a:gd name="T44" fmla="*/ 41 w 355"/>
                <a:gd name="T45" fmla="*/ 339 h 379"/>
                <a:gd name="T46" fmla="*/ 24 w 355"/>
                <a:gd name="T47" fmla="*/ 359 h 379"/>
                <a:gd name="T48" fmla="*/ 7 w 355"/>
                <a:gd name="T49" fmla="*/ 379 h 379"/>
                <a:gd name="T50" fmla="*/ 0 w 355"/>
                <a:gd name="T51" fmla="*/ 379 h 379"/>
                <a:gd name="T52" fmla="*/ 1 w 355"/>
                <a:gd name="T53" fmla="*/ 360 h 379"/>
                <a:gd name="T54" fmla="*/ 7 w 355"/>
                <a:gd name="T55" fmla="*/ 344 h 379"/>
                <a:gd name="T56" fmla="*/ 16 w 355"/>
                <a:gd name="T57" fmla="*/ 329 h 379"/>
                <a:gd name="T58" fmla="*/ 28 w 355"/>
                <a:gd name="T59" fmla="*/ 316 h 379"/>
                <a:gd name="T60" fmla="*/ 41 w 355"/>
                <a:gd name="T61" fmla="*/ 305 h 379"/>
                <a:gd name="T62" fmla="*/ 54 w 355"/>
                <a:gd name="T63" fmla="*/ 293 h 379"/>
                <a:gd name="T64" fmla="*/ 68 w 355"/>
                <a:gd name="T65" fmla="*/ 282 h 379"/>
                <a:gd name="T66" fmla="*/ 79 w 355"/>
                <a:gd name="T67" fmla="*/ 270 h 379"/>
                <a:gd name="T68" fmla="*/ 98 w 355"/>
                <a:gd name="T69" fmla="*/ 255 h 379"/>
                <a:gd name="T70" fmla="*/ 115 w 355"/>
                <a:gd name="T71" fmla="*/ 239 h 379"/>
                <a:gd name="T72" fmla="*/ 132 w 355"/>
                <a:gd name="T73" fmla="*/ 222 h 379"/>
                <a:gd name="T74" fmla="*/ 149 w 355"/>
                <a:gd name="T75" fmla="*/ 205 h 379"/>
                <a:gd name="T76" fmla="*/ 165 w 355"/>
                <a:gd name="T77" fmla="*/ 187 h 379"/>
                <a:gd name="T78" fmla="*/ 181 w 355"/>
                <a:gd name="T79" fmla="*/ 170 h 379"/>
                <a:gd name="T80" fmla="*/ 197 w 355"/>
                <a:gd name="T81" fmla="*/ 152 h 379"/>
                <a:gd name="T82" fmla="*/ 213 w 355"/>
                <a:gd name="T83" fmla="*/ 133 h 379"/>
                <a:gd name="T84" fmla="*/ 229 w 355"/>
                <a:gd name="T85" fmla="*/ 116 h 379"/>
                <a:gd name="T86" fmla="*/ 245 w 355"/>
                <a:gd name="T87" fmla="*/ 98 h 379"/>
                <a:gd name="T88" fmla="*/ 263 w 355"/>
                <a:gd name="T89" fmla="*/ 80 h 379"/>
                <a:gd name="T90" fmla="*/ 280 w 355"/>
                <a:gd name="T91" fmla="*/ 63 h 379"/>
                <a:gd name="T92" fmla="*/ 297 w 355"/>
                <a:gd name="T93" fmla="*/ 46 h 379"/>
                <a:gd name="T94" fmla="*/ 316 w 355"/>
                <a:gd name="T95" fmla="*/ 30 h 379"/>
                <a:gd name="T96" fmla="*/ 335 w 355"/>
                <a:gd name="T97" fmla="*/ 15 h 379"/>
                <a:gd name="T98" fmla="*/ 355 w 355"/>
                <a:gd name="T99" fmla="*/ 0 h 3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55" h="379">
                  <a:moveTo>
                    <a:pt x="355" y="0"/>
                  </a:moveTo>
                  <a:lnTo>
                    <a:pt x="349" y="15"/>
                  </a:lnTo>
                  <a:lnTo>
                    <a:pt x="341" y="28"/>
                  </a:lnTo>
                  <a:lnTo>
                    <a:pt x="332" y="42"/>
                  </a:lnTo>
                  <a:lnTo>
                    <a:pt x="322" y="55"/>
                  </a:lnTo>
                  <a:lnTo>
                    <a:pt x="313" y="65"/>
                  </a:lnTo>
                  <a:lnTo>
                    <a:pt x="305" y="75"/>
                  </a:lnTo>
                  <a:lnTo>
                    <a:pt x="301" y="79"/>
                  </a:lnTo>
                  <a:lnTo>
                    <a:pt x="298" y="81"/>
                  </a:lnTo>
                  <a:lnTo>
                    <a:pt x="280" y="100"/>
                  </a:lnTo>
                  <a:lnTo>
                    <a:pt x="260" y="118"/>
                  </a:lnTo>
                  <a:lnTo>
                    <a:pt x="242" y="137"/>
                  </a:lnTo>
                  <a:lnTo>
                    <a:pt x="222" y="155"/>
                  </a:lnTo>
                  <a:lnTo>
                    <a:pt x="204" y="172"/>
                  </a:lnTo>
                  <a:lnTo>
                    <a:pt x="185" y="191"/>
                  </a:lnTo>
                  <a:lnTo>
                    <a:pt x="167" y="209"/>
                  </a:lnTo>
                  <a:lnTo>
                    <a:pt x="149" y="228"/>
                  </a:lnTo>
                  <a:lnTo>
                    <a:pt x="130" y="246"/>
                  </a:lnTo>
                  <a:lnTo>
                    <a:pt x="112" y="265"/>
                  </a:lnTo>
                  <a:lnTo>
                    <a:pt x="94" y="283"/>
                  </a:lnTo>
                  <a:lnTo>
                    <a:pt x="76" y="301"/>
                  </a:lnTo>
                  <a:lnTo>
                    <a:pt x="59" y="320"/>
                  </a:lnTo>
                  <a:lnTo>
                    <a:pt x="41" y="339"/>
                  </a:lnTo>
                  <a:lnTo>
                    <a:pt x="24" y="359"/>
                  </a:lnTo>
                  <a:lnTo>
                    <a:pt x="7" y="379"/>
                  </a:lnTo>
                  <a:lnTo>
                    <a:pt x="0" y="379"/>
                  </a:lnTo>
                  <a:lnTo>
                    <a:pt x="1" y="360"/>
                  </a:lnTo>
                  <a:lnTo>
                    <a:pt x="7" y="344"/>
                  </a:lnTo>
                  <a:lnTo>
                    <a:pt x="16" y="329"/>
                  </a:lnTo>
                  <a:lnTo>
                    <a:pt x="28" y="316"/>
                  </a:lnTo>
                  <a:lnTo>
                    <a:pt x="41" y="305"/>
                  </a:lnTo>
                  <a:lnTo>
                    <a:pt x="54" y="293"/>
                  </a:lnTo>
                  <a:lnTo>
                    <a:pt x="68" y="282"/>
                  </a:lnTo>
                  <a:lnTo>
                    <a:pt x="79" y="270"/>
                  </a:lnTo>
                  <a:lnTo>
                    <a:pt x="98" y="255"/>
                  </a:lnTo>
                  <a:lnTo>
                    <a:pt x="115" y="239"/>
                  </a:lnTo>
                  <a:lnTo>
                    <a:pt x="132" y="222"/>
                  </a:lnTo>
                  <a:lnTo>
                    <a:pt x="149" y="205"/>
                  </a:lnTo>
                  <a:lnTo>
                    <a:pt x="165" y="187"/>
                  </a:lnTo>
                  <a:lnTo>
                    <a:pt x="181" y="170"/>
                  </a:lnTo>
                  <a:lnTo>
                    <a:pt x="197" y="152"/>
                  </a:lnTo>
                  <a:lnTo>
                    <a:pt x="213" y="133"/>
                  </a:lnTo>
                  <a:lnTo>
                    <a:pt x="229" y="116"/>
                  </a:lnTo>
                  <a:lnTo>
                    <a:pt x="245" y="98"/>
                  </a:lnTo>
                  <a:lnTo>
                    <a:pt x="263" y="80"/>
                  </a:lnTo>
                  <a:lnTo>
                    <a:pt x="280" y="63"/>
                  </a:lnTo>
                  <a:lnTo>
                    <a:pt x="297" y="46"/>
                  </a:lnTo>
                  <a:lnTo>
                    <a:pt x="316" y="30"/>
                  </a:lnTo>
                  <a:lnTo>
                    <a:pt x="335" y="15"/>
                  </a:lnTo>
                  <a:lnTo>
                    <a:pt x="355" y="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0"/>
            <p:cNvSpPr>
              <a:spLocks/>
            </p:cNvSpPr>
            <p:nvPr/>
          </p:nvSpPr>
          <p:spPr bwMode="auto">
            <a:xfrm>
              <a:off x="4266" y="3033"/>
              <a:ext cx="179" cy="195"/>
            </a:xfrm>
            <a:custGeom>
              <a:avLst/>
              <a:gdLst>
                <a:gd name="T0" fmla="*/ 357 w 357"/>
                <a:gd name="T1" fmla="*/ 6 h 391"/>
                <a:gd name="T2" fmla="*/ 354 w 357"/>
                <a:gd name="T3" fmla="*/ 12 h 391"/>
                <a:gd name="T4" fmla="*/ 346 w 357"/>
                <a:gd name="T5" fmla="*/ 21 h 391"/>
                <a:gd name="T6" fmla="*/ 332 w 357"/>
                <a:gd name="T7" fmla="*/ 36 h 391"/>
                <a:gd name="T8" fmla="*/ 316 w 357"/>
                <a:gd name="T9" fmla="*/ 54 h 391"/>
                <a:gd name="T10" fmla="*/ 295 w 357"/>
                <a:gd name="T11" fmla="*/ 76 h 391"/>
                <a:gd name="T12" fmla="*/ 272 w 357"/>
                <a:gd name="T13" fmla="*/ 100 h 391"/>
                <a:gd name="T14" fmla="*/ 247 w 357"/>
                <a:gd name="T15" fmla="*/ 128 h 391"/>
                <a:gd name="T16" fmla="*/ 219 w 357"/>
                <a:gd name="T17" fmla="*/ 157 h 391"/>
                <a:gd name="T18" fmla="*/ 190 w 357"/>
                <a:gd name="T19" fmla="*/ 187 h 391"/>
                <a:gd name="T20" fmla="*/ 162 w 357"/>
                <a:gd name="T21" fmla="*/ 218 h 391"/>
                <a:gd name="T22" fmla="*/ 133 w 357"/>
                <a:gd name="T23" fmla="*/ 249 h 391"/>
                <a:gd name="T24" fmla="*/ 103 w 357"/>
                <a:gd name="T25" fmla="*/ 280 h 391"/>
                <a:gd name="T26" fmla="*/ 75 w 357"/>
                <a:gd name="T27" fmla="*/ 310 h 391"/>
                <a:gd name="T28" fmla="*/ 48 w 357"/>
                <a:gd name="T29" fmla="*/ 339 h 391"/>
                <a:gd name="T30" fmla="*/ 23 w 357"/>
                <a:gd name="T31" fmla="*/ 365 h 391"/>
                <a:gd name="T32" fmla="*/ 0 w 357"/>
                <a:gd name="T33" fmla="*/ 391 h 391"/>
                <a:gd name="T34" fmla="*/ 0 w 357"/>
                <a:gd name="T35" fmla="*/ 366 h 391"/>
                <a:gd name="T36" fmla="*/ 7 w 357"/>
                <a:gd name="T37" fmla="*/ 347 h 391"/>
                <a:gd name="T38" fmla="*/ 20 w 357"/>
                <a:gd name="T39" fmla="*/ 331 h 391"/>
                <a:gd name="T40" fmla="*/ 36 w 357"/>
                <a:gd name="T41" fmla="*/ 316 h 391"/>
                <a:gd name="T42" fmla="*/ 53 w 357"/>
                <a:gd name="T43" fmla="*/ 303 h 391"/>
                <a:gd name="T44" fmla="*/ 71 w 357"/>
                <a:gd name="T45" fmla="*/ 289 h 391"/>
                <a:gd name="T46" fmla="*/ 86 w 357"/>
                <a:gd name="T47" fmla="*/ 273 h 391"/>
                <a:gd name="T48" fmla="*/ 98 w 357"/>
                <a:gd name="T49" fmla="*/ 255 h 391"/>
                <a:gd name="T50" fmla="*/ 120 w 357"/>
                <a:gd name="T51" fmla="*/ 233 h 391"/>
                <a:gd name="T52" fmla="*/ 143 w 357"/>
                <a:gd name="T53" fmla="*/ 211 h 391"/>
                <a:gd name="T54" fmla="*/ 164 w 357"/>
                <a:gd name="T55" fmla="*/ 188 h 391"/>
                <a:gd name="T56" fmla="*/ 186 w 357"/>
                <a:gd name="T57" fmla="*/ 167 h 391"/>
                <a:gd name="T58" fmla="*/ 206 w 357"/>
                <a:gd name="T59" fmla="*/ 145 h 391"/>
                <a:gd name="T60" fmla="*/ 226 w 357"/>
                <a:gd name="T61" fmla="*/ 125 h 391"/>
                <a:gd name="T62" fmla="*/ 244 w 357"/>
                <a:gd name="T63" fmla="*/ 105 h 391"/>
                <a:gd name="T64" fmla="*/ 262 w 357"/>
                <a:gd name="T65" fmla="*/ 87 h 391"/>
                <a:gd name="T66" fmla="*/ 278 w 357"/>
                <a:gd name="T67" fmla="*/ 69 h 391"/>
                <a:gd name="T68" fmla="*/ 293 w 357"/>
                <a:gd name="T69" fmla="*/ 54 h 391"/>
                <a:gd name="T70" fmla="*/ 306 w 357"/>
                <a:gd name="T71" fmla="*/ 40 h 391"/>
                <a:gd name="T72" fmla="*/ 318 w 357"/>
                <a:gd name="T73" fmla="*/ 28 h 391"/>
                <a:gd name="T74" fmla="*/ 327 w 357"/>
                <a:gd name="T75" fmla="*/ 17 h 391"/>
                <a:gd name="T76" fmla="*/ 335 w 357"/>
                <a:gd name="T77" fmla="*/ 9 h 391"/>
                <a:gd name="T78" fmla="*/ 341 w 357"/>
                <a:gd name="T79" fmla="*/ 5 h 391"/>
                <a:gd name="T80" fmla="*/ 345 w 357"/>
                <a:gd name="T81" fmla="*/ 1 h 391"/>
                <a:gd name="T82" fmla="*/ 349 w 357"/>
                <a:gd name="T83" fmla="*/ 0 h 391"/>
                <a:gd name="T84" fmla="*/ 353 w 357"/>
                <a:gd name="T85" fmla="*/ 1 h 391"/>
                <a:gd name="T86" fmla="*/ 355 w 357"/>
                <a:gd name="T87" fmla="*/ 4 h 391"/>
                <a:gd name="T88" fmla="*/ 357 w 357"/>
                <a:gd name="T89" fmla="*/ 6 h 3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57" h="391">
                  <a:moveTo>
                    <a:pt x="357" y="6"/>
                  </a:moveTo>
                  <a:lnTo>
                    <a:pt x="354" y="12"/>
                  </a:lnTo>
                  <a:lnTo>
                    <a:pt x="346" y="21"/>
                  </a:lnTo>
                  <a:lnTo>
                    <a:pt x="332" y="36"/>
                  </a:lnTo>
                  <a:lnTo>
                    <a:pt x="316" y="54"/>
                  </a:lnTo>
                  <a:lnTo>
                    <a:pt x="295" y="76"/>
                  </a:lnTo>
                  <a:lnTo>
                    <a:pt x="272" y="100"/>
                  </a:lnTo>
                  <a:lnTo>
                    <a:pt x="247" y="128"/>
                  </a:lnTo>
                  <a:lnTo>
                    <a:pt x="219" y="157"/>
                  </a:lnTo>
                  <a:lnTo>
                    <a:pt x="190" y="187"/>
                  </a:lnTo>
                  <a:lnTo>
                    <a:pt x="162" y="218"/>
                  </a:lnTo>
                  <a:lnTo>
                    <a:pt x="133" y="249"/>
                  </a:lnTo>
                  <a:lnTo>
                    <a:pt x="103" y="280"/>
                  </a:lnTo>
                  <a:lnTo>
                    <a:pt x="75" y="310"/>
                  </a:lnTo>
                  <a:lnTo>
                    <a:pt x="48" y="339"/>
                  </a:lnTo>
                  <a:lnTo>
                    <a:pt x="23" y="365"/>
                  </a:lnTo>
                  <a:lnTo>
                    <a:pt x="0" y="391"/>
                  </a:lnTo>
                  <a:lnTo>
                    <a:pt x="0" y="366"/>
                  </a:lnTo>
                  <a:lnTo>
                    <a:pt x="7" y="347"/>
                  </a:lnTo>
                  <a:lnTo>
                    <a:pt x="20" y="331"/>
                  </a:lnTo>
                  <a:lnTo>
                    <a:pt x="36" y="316"/>
                  </a:lnTo>
                  <a:lnTo>
                    <a:pt x="53" y="303"/>
                  </a:lnTo>
                  <a:lnTo>
                    <a:pt x="71" y="289"/>
                  </a:lnTo>
                  <a:lnTo>
                    <a:pt x="86" y="273"/>
                  </a:lnTo>
                  <a:lnTo>
                    <a:pt x="98" y="255"/>
                  </a:lnTo>
                  <a:lnTo>
                    <a:pt x="120" y="233"/>
                  </a:lnTo>
                  <a:lnTo>
                    <a:pt x="143" y="211"/>
                  </a:lnTo>
                  <a:lnTo>
                    <a:pt x="164" y="188"/>
                  </a:lnTo>
                  <a:lnTo>
                    <a:pt x="186" y="167"/>
                  </a:lnTo>
                  <a:lnTo>
                    <a:pt x="206" y="145"/>
                  </a:lnTo>
                  <a:lnTo>
                    <a:pt x="226" y="125"/>
                  </a:lnTo>
                  <a:lnTo>
                    <a:pt x="244" y="105"/>
                  </a:lnTo>
                  <a:lnTo>
                    <a:pt x="262" y="87"/>
                  </a:lnTo>
                  <a:lnTo>
                    <a:pt x="278" y="69"/>
                  </a:lnTo>
                  <a:lnTo>
                    <a:pt x="293" y="54"/>
                  </a:lnTo>
                  <a:lnTo>
                    <a:pt x="306" y="40"/>
                  </a:lnTo>
                  <a:lnTo>
                    <a:pt x="318" y="28"/>
                  </a:lnTo>
                  <a:lnTo>
                    <a:pt x="327" y="17"/>
                  </a:lnTo>
                  <a:lnTo>
                    <a:pt x="335" y="9"/>
                  </a:lnTo>
                  <a:lnTo>
                    <a:pt x="341" y="5"/>
                  </a:lnTo>
                  <a:lnTo>
                    <a:pt x="345" y="1"/>
                  </a:lnTo>
                  <a:lnTo>
                    <a:pt x="349" y="0"/>
                  </a:lnTo>
                  <a:lnTo>
                    <a:pt x="353" y="1"/>
                  </a:lnTo>
                  <a:lnTo>
                    <a:pt x="355" y="4"/>
                  </a:lnTo>
                  <a:lnTo>
                    <a:pt x="357" y="6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1"/>
            <p:cNvSpPr>
              <a:spLocks/>
            </p:cNvSpPr>
            <p:nvPr/>
          </p:nvSpPr>
          <p:spPr bwMode="auto">
            <a:xfrm>
              <a:off x="4262" y="3065"/>
              <a:ext cx="183" cy="191"/>
            </a:xfrm>
            <a:custGeom>
              <a:avLst/>
              <a:gdLst>
                <a:gd name="T0" fmla="*/ 362 w 366"/>
                <a:gd name="T1" fmla="*/ 30 h 381"/>
                <a:gd name="T2" fmla="*/ 340 w 366"/>
                <a:gd name="T3" fmla="*/ 51 h 381"/>
                <a:gd name="T4" fmla="*/ 318 w 366"/>
                <a:gd name="T5" fmla="*/ 72 h 381"/>
                <a:gd name="T6" fmla="*/ 296 w 366"/>
                <a:gd name="T7" fmla="*/ 93 h 381"/>
                <a:gd name="T8" fmla="*/ 273 w 366"/>
                <a:gd name="T9" fmla="*/ 115 h 381"/>
                <a:gd name="T10" fmla="*/ 251 w 366"/>
                <a:gd name="T11" fmla="*/ 137 h 381"/>
                <a:gd name="T12" fmla="*/ 229 w 366"/>
                <a:gd name="T13" fmla="*/ 159 h 381"/>
                <a:gd name="T14" fmla="*/ 206 w 366"/>
                <a:gd name="T15" fmla="*/ 182 h 381"/>
                <a:gd name="T16" fmla="*/ 184 w 366"/>
                <a:gd name="T17" fmla="*/ 204 h 381"/>
                <a:gd name="T18" fmla="*/ 162 w 366"/>
                <a:gd name="T19" fmla="*/ 226 h 381"/>
                <a:gd name="T20" fmla="*/ 141 w 366"/>
                <a:gd name="T21" fmla="*/ 249 h 381"/>
                <a:gd name="T22" fmla="*/ 119 w 366"/>
                <a:gd name="T23" fmla="*/ 271 h 381"/>
                <a:gd name="T24" fmla="*/ 97 w 366"/>
                <a:gd name="T25" fmla="*/ 294 h 381"/>
                <a:gd name="T26" fmla="*/ 75 w 366"/>
                <a:gd name="T27" fmla="*/ 315 h 381"/>
                <a:gd name="T28" fmla="*/ 53 w 366"/>
                <a:gd name="T29" fmla="*/ 337 h 381"/>
                <a:gd name="T30" fmla="*/ 32 w 366"/>
                <a:gd name="T31" fmla="*/ 359 h 381"/>
                <a:gd name="T32" fmla="*/ 12 w 366"/>
                <a:gd name="T33" fmla="*/ 381 h 381"/>
                <a:gd name="T34" fmla="*/ 2 w 366"/>
                <a:gd name="T35" fmla="*/ 373 h 381"/>
                <a:gd name="T36" fmla="*/ 0 w 366"/>
                <a:gd name="T37" fmla="*/ 365 h 381"/>
                <a:gd name="T38" fmla="*/ 4 w 366"/>
                <a:gd name="T39" fmla="*/ 356 h 381"/>
                <a:gd name="T40" fmla="*/ 10 w 366"/>
                <a:gd name="T41" fmla="*/ 348 h 381"/>
                <a:gd name="T42" fmla="*/ 19 w 366"/>
                <a:gd name="T43" fmla="*/ 340 h 381"/>
                <a:gd name="T44" fmla="*/ 28 w 366"/>
                <a:gd name="T45" fmla="*/ 330 h 381"/>
                <a:gd name="T46" fmla="*/ 36 w 366"/>
                <a:gd name="T47" fmla="*/ 322 h 381"/>
                <a:gd name="T48" fmla="*/ 43 w 366"/>
                <a:gd name="T49" fmla="*/ 314 h 381"/>
                <a:gd name="T50" fmla="*/ 61 w 366"/>
                <a:gd name="T51" fmla="*/ 295 h 381"/>
                <a:gd name="T52" fmla="*/ 81 w 366"/>
                <a:gd name="T53" fmla="*/ 275 h 381"/>
                <a:gd name="T54" fmla="*/ 99 w 366"/>
                <a:gd name="T55" fmla="*/ 256 h 381"/>
                <a:gd name="T56" fmla="*/ 119 w 366"/>
                <a:gd name="T57" fmla="*/ 236 h 381"/>
                <a:gd name="T58" fmla="*/ 137 w 366"/>
                <a:gd name="T59" fmla="*/ 216 h 381"/>
                <a:gd name="T60" fmla="*/ 157 w 366"/>
                <a:gd name="T61" fmla="*/ 197 h 381"/>
                <a:gd name="T62" fmla="*/ 176 w 366"/>
                <a:gd name="T63" fmla="*/ 177 h 381"/>
                <a:gd name="T64" fmla="*/ 195 w 366"/>
                <a:gd name="T65" fmla="*/ 156 h 381"/>
                <a:gd name="T66" fmla="*/ 214 w 366"/>
                <a:gd name="T67" fmla="*/ 137 h 381"/>
                <a:gd name="T68" fmla="*/ 234 w 366"/>
                <a:gd name="T69" fmla="*/ 117 h 381"/>
                <a:gd name="T70" fmla="*/ 253 w 366"/>
                <a:gd name="T71" fmla="*/ 98 h 381"/>
                <a:gd name="T72" fmla="*/ 273 w 366"/>
                <a:gd name="T73" fmla="*/ 78 h 381"/>
                <a:gd name="T74" fmla="*/ 294 w 366"/>
                <a:gd name="T75" fmla="*/ 59 h 381"/>
                <a:gd name="T76" fmla="*/ 313 w 366"/>
                <a:gd name="T77" fmla="*/ 39 h 381"/>
                <a:gd name="T78" fmla="*/ 333 w 366"/>
                <a:gd name="T79" fmla="*/ 19 h 381"/>
                <a:gd name="T80" fmla="*/ 354 w 366"/>
                <a:gd name="T81" fmla="*/ 0 h 381"/>
                <a:gd name="T82" fmla="*/ 366 w 366"/>
                <a:gd name="T83" fmla="*/ 2 h 381"/>
                <a:gd name="T84" fmla="*/ 362 w 366"/>
                <a:gd name="T85" fmla="*/ 30 h 3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66" h="381">
                  <a:moveTo>
                    <a:pt x="362" y="30"/>
                  </a:moveTo>
                  <a:lnTo>
                    <a:pt x="340" y="51"/>
                  </a:lnTo>
                  <a:lnTo>
                    <a:pt x="318" y="72"/>
                  </a:lnTo>
                  <a:lnTo>
                    <a:pt x="296" y="93"/>
                  </a:lnTo>
                  <a:lnTo>
                    <a:pt x="273" y="115"/>
                  </a:lnTo>
                  <a:lnTo>
                    <a:pt x="251" y="137"/>
                  </a:lnTo>
                  <a:lnTo>
                    <a:pt x="229" y="159"/>
                  </a:lnTo>
                  <a:lnTo>
                    <a:pt x="206" y="182"/>
                  </a:lnTo>
                  <a:lnTo>
                    <a:pt x="184" y="204"/>
                  </a:lnTo>
                  <a:lnTo>
                    <a:pt x="162" y="226"/>
                  </a:lnTo>
                  <a:lnTo>
                    <a:pt x="141" y="249"/>
                  </a:lnTo>
                  <a:lnTo>
                    <a:pt x="119" y="271"/>
                  </a:lnTo>
                  <a:lnTo>
                    <a:pt x="97" y="294"/>
                  </a:lnTo>
                  <a:lnTo>
                    <a:pt x="75" y="315"/>
                  </a:lnTo>
                  <a:lnTo>
                    <a:pt x="53" y="337"/>
                  </a:lnTo>
                  <a:lnTo>
                    <a:pt x="32" y="359"/>
                  </a:lnTo>
                  <a:lnTo>
                    <a:pt x="12" y="381"/>
                  </a:lnTo>
                  <a:lnTo>
                    <a:pt x="2" y="373"/>
                  </a:lnTo>
                  <a:lnTo>
                    <a:pt x="0" y="365"/>
                  </a:lnTo>
                  <a:lnTo>
                    <a:pt x="4" y="356"/>
                  </a:lnTo>
                  <a:lnTo>
                    <a:pt x="10" y="348"/>
                  </a:lnTo>
                  <a:lnTo>
                    <a:pt x="19" y="340"/>
                  </a:lnTo>
                  <a:lnTo>
                    <a:pt x="28" y="330"/>
                  </a:lnTo>
                  <a:lnTo>
                    <a:pt x="36" y="322"/>
                  </a:lnTo>
                  <a:lnTo>
                    <a:pt x="43" y="314"/>
                  </a:lnTo>
                  <a:lnTo>
                    <a:pt x="61" y="295"/>
                  </a:lnTo>
                  <a:lnTo>
                    <a:pt x="81" y="275"/>
                  </a:lnTo>
                  <a:lnTo>
                    <a:pt x="99" y="256"/>
                  </a:lnTo>
                  <a:lnTo>
                    <a:pt x="119" y="236"/>
                  </a:lnTo>
                  <a:lnTo>
                    <a:pt x="137" y="216"/>
                  </a:lnTo>
                  <a:lnTo>
                    <a:pt x="157" y="197"/>
                  </a:lnTo>
                  <a:lnTo>
                    <a:pt x="176" y="177"/>
                  </a:lnTo>
                  <a:lnTo>
                    <a:pt x="195" y="156"/>
                  </a:lnTo>
                  <a:lnTo>
                    <a:pt x="214" y="137"/>
                  </a:lnTo>
                  <a:lnTo>
                    <a:pt x="234" y="117"/>
                  </a:lnTo>
                  <a:lnTo>
                    <a:pt x="253" y="98"/>
                  </a:lnTo>
                  <a:lnTo>
                    <a:pt x="273" y="78"/>
                  </a:lnTo>
                  <a:lnTo>
                    <a:pt x="294" y="59"/>
                  </a:lnTo>
                  <a:lnTo>
                    <a:pt x="313" y="39"/>
                  </a:lnTo>
                  <a:lnTo>
                    <a:pt x="333" y="19"/>
                  </a:lnTo>
                  <a:lnTo>
                    <a:pt x="354" y="0"/>
                  </a:lnTo>
                  <a:lnTo>
                    <a:pt x="366" y="2"/>
                  </a:lnTo>
                  <a:lnTo>
                    <a:pt x="362" y="3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2"/>
            <p:cNvSpPr>
              <a:spLocks/>
            </p:cNvSpPr>
            <p:nvPr/>
          </p:nvSpPr>
          <p:spPr bwMode="auto">
            <a:xfrm>
              <a:off x="4260" y="3096"/>
              <a:ext cx="182" cy="199"/>
            </a:xfrm>
            <a:custGeom>
              <a:avLst/>
              <a:gdLst>
                <a:gd name="T0" fmla="*/ 364 w 364"/>
                <a:gd name="T1" fmla="*/ 36 h 397"/>
                <a:gd name="T2" fmla="*/ 337 w 364"/>
                <a:gd name="T3" fmla="*/ 59 h 397"/>
                <a:gd name="T4" fmla="*/ 312 w 364"/>
                <a:gd name="T5" fmla="*/ 81 h 397"/>
                <a:gd name="T6" fmla="*/ 288 w 364"/>
                <a:gd name="T7" fmla="*/ 104 h 397"/>
                <a:gd name="T8" fmla="*/ 265 w 364"/>
                <a:gd name="T9" fmla="*/ 127 h 397"/>
                <a:gd name="T10" fmla="*/ 243 w 364"/>
                <a:gd name="T11" fmla="*/ 148 h 397"/>
                <a:gd name="T12" fmla="*/ 221 w 364"/>
                <a:gd name="T13" fmla="*/ 171 h 397"/>
                <a:gd name="T14" fmla="*/ 200 w 364"/>
                <a:gd name="T15" fmla="*/ 193 h 397"/>
                <a:gd name="T16" fmla="*/ 179 w 364"/>
                <a:gd name="T17" fmla="*/ 216 h 397"/>
                <a:gd name="T18" fmla="*/ 159 w 364"/>
                <a:gd name="T19" fmla="*/ 239 h 397"/>
                <a:gd name="T20" fmla="*/ 138 w 364"/>
                <a:gd name="T21" fmla="*/ 261 h 397"/>
                <a:gd name="T22" fmla="*/ 117 w 364"/>
                <a:gd name="T23" fmla="*/ 284 h 397"/>
                <a:gd name="T24" fmla="*/ 97 w 364"/>
                <a:gd name="T25" fmla="*/ 306 h 397"/>
                <a:gd name="T26" fmla="*/ 76 w 364"/>
                <a:gd name="T27" fmla="*/ 329 h 397"/>
                <a:gd name="T28" fmla="*/ 54 w 364"/>
                <a:gd name="T29" fmla="*/ 352 h 397"/>
                <a:gd name="T30" fmla="*/ 32 w 364"/>
                <a:gd name="T31" fmla="*/ 374 h 397"/>
                <a:gd name="T32" fmla="*/ 9 w 364"/>
                <a:gd name="T33" fmla="*/ 397 h 397"/>
                <a:gd name="T34" fmla="*/ 0 w 364"/>
                <a:gd name="T35" fmla="*/ 374 h 397"/>
                <a:gd name="T36" fmla="*/ 1 w 364"/>
                <a:gd name="T37" fmla="*/ 355 h 397"/>
                <a:gd name="T38" fmla="*/ 11 w 364"/>
                <a:gd name="T39" fmla="*/ 340 h 397"/>
                <a:gd name="T40" fmla="*/ 26 w 364"/>
                <a:gd name="T41" fmla="*/ 326 h 397"/>
                <a:gd name="T42" fmla="*/ 45 w 364"/>
                <a:gd name="T43" fmla="*/ 313 h 397"/>
                <a:gd name="T44" fmla="*/ 63 w 364"/>
                <a:gd name="T45" fmla="*/ 299 h 397"/>
                <a:gd name="T46" fmla="*/ 79 w 364"/>
                <a:gd name="T47" fmla="*/ 286 h 397"/>
                <a:gd name="T48" fmla="*/ 91 w 364"/>
                <a:gd name="T49" fmla="*/ 268 h 397"/>
                <a:gd name="T50" fmla="*/ 107 w 364"/>
                <a:gd name="T51" fmla="*/ 251 h 397"/>
                <a:gd name="T52" fmla="*/ 123 w 364"/>
                <a:gd name="T53" fmla="*/ 234 h 397"/>
                <a:gd name="T54" fmla="*/ 139 w 364"/>
                <a:gd name="T55" fmla="*/ 216 h 397"/>
                <a:gd name="T56" fmla="*/ 155 w 364"/>
                <a:gd name="T57" fmla="*/ 200 h 397"/>
                <a:gd name="T58" fmla="*/ 171 w 364"/>
                <a:gd name="T59" fmla="*/ 183 h 397"/>
                <a:gd name="T60" fmla="*/ 188 w 364"/>
                <a:gd name="T61" fmla="*/ 167 h 397"/>
                <a:gd name="T62" fmla="*/ 204 w 364"/>
                <a:gd name="T63" fmla="*/ 150 h 397"/>
                <a:gd name="T64" fmla="*/ 221 w 364"/>
                <a:gd name="T65" fmla="*/ 133 h 397"/>
                <a:gd name="T66" fmla="*/ 237 w 364"/>
                <a:gd name="T67" fmla="*/ 116 h 397"/>
                <a:gd name="T68" fmla="*/ 254 w 364"/>
                <a:gd name="T69" fmla="*/ 100 h 397"/>
                <a:gd name="T70" fmla="*/ 270 w 364"/>
                <a:gd name="T71" fmla="*/ 83 h 397"/>
                <a:gd name="T72" fmla="*/ 288 w 364"/>
                <a:gd name="T73" fmla="*/ 67 h 397"/>
                <a:gd name="T74" fmla="*/ 305 w 364"/>
                <a:gd name="T75" fmla="*/ 51 h 397"/>
                <a:gd name="T76" fmla="*/ 321 w 364"/>
                <a:gd name="T77" fmla="*/ 33 h 397"/>
                <a:gd name="T78" fmla="*/ 338 w 364"/>
                <a:gd name="T79" fmla="*/ 17 h 397"/>
                <a:gd name="T80" fmla="*/ 356 w 364"/>
                <a:gd name="T81" fmla="*/ 0 h 397"/>
                <a:gd name="T82" fmla="*/ 361 w 364"/>
                <a:gd name="T83" fmla="*/ 6 h 397"/>
                <a:gd name="T84" fmla="*/ 364 w 364"/>
                <a:gd name="T85" fmla="*/ 15 h 397"/>
                <a:gd name="T86" fmla="*/ 364 w 364"/>
                <a:gd name="T87" fmla="*/ 25 h 397"/>
                <a:gd name="T88" fmla="*/ 364 w 364"/>
                <a:gd name="T89" fmla="*/ 36 h 3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64" h="397">
                  <a:moveTo>
                    <a:pt x="364" y="36"/>
                  </a:moveTo>
                  <a:lnTo>
                    <a:pt x="337" y="59"/>
                  </a:lnTo>
                  <a:lnTo>
                    <a:pt x="312" y="81"/>
                  </a:lnTo>
                  <a:lnTo>
                    <a:pt x="288" y="104"/>
                  </a:lnTo>
                  <a:lnTo>
                    <a:pt x="265" y="127"/>
                  </a:lnTo>
                  <a:lnTo>
                    <a:pt x="243" y="148"/>
                  </a:lnTo>
                  <a:lnTo>
                    <a:pt x="221" y="171"/>
                  </a:lnTo>
                  <a:lnTo>
                    <a:pt x="200" y="193"/>
                  </a:lnTo>
                  <a:lnTo>
                    <a:pt x="179" y="216"/>
                  </a:lnTo>
                  <a:lnTo>
                    <a:pt x="159" y="239"/>
                  </a:lnTo>
                  <a:lnTo>
                    <a:pt x="138" y="261"/>
                  </a:lnTo>
                  <a:lnTo>
                    <a:pt x="117" y="284"/>
                  </a:lnTo>
                  <a:lnTo>
                    <a:pt x="97" y="306"/>
                  </a:lnTo>
                  <a:lnTo>
                    <a:pt x="76" y="329"/>
                  </a:lnTo>
                  <a:lnTo>
                    <a:pt x="54" y="352"/>
                  </a:lnTo>
                  <a:lnTo>
                    <a:pt x="32" y="374"/>
                  </a:lnTo>
                  <a:lnTo>
                    <a:pt x="9" y="397"/>
                  </a:lnTo>
                  <a:lnTo>
                    <a:pt x="0" y="374"/>
                  </a:lnTo>
                  <a:lnTo>
                    <a:pt x="1" y="355"/>
                  </a:lnTo>
                  <a:lnTo>
                    <a:pt x="11" y="340"/>
                  </a:lnTo>
                  <a:lnTo>
                    <a:pt x="26" y="326"/>
                  </a:lnTo>
                  <a:lnTo>
                    <a:pt x="45" y="313"/>
                  </a:lnTo>
                  <a:lnTo>
                    <a:pt x="63" y="299"/>
                  </a:lnTo>
                  <a:lnTo>
                    <a:pt x="79" y="286"/>
                  </a:lnTo>
                  <a:lnTo>
                    <a:pt x="91" y="268"/>
                  </a:lnTo>
                  <a:lnTo>
                    <a:pt x="107" y="251"/>
                  </a:lnTo>
                  <a:lnTo>
                    <a:pt x="123" y="234"/>
                  </a:lnTo>
                  <a:lnTo>
                    <a:pt x="139" y="216"/>
                  </a:lnTo>
                  <a:lnTo>
                    <a:pt x="155" y="200"/>
                  </a:lnTo>
                  <a:lnTo>
                    <a:pt x="171" y="183"/>
                  </a:lnTo>
                  <a:lnTo>
                    <a:pt x="188" y="167"/>
                  </a:lnTo>
                  <a:lnTo>
                    <a:pt x="204" y="150"/>
                  </a:lnTo>
                  <a:lnTo>
                    <a:pt x="221" y="133"/>
                  </a:lnTo>
                  <a:lnTo>
                    <a:pt x="237" y="116"/>
                  </a:lnTo>
                  <a:lnTo>
                    <a:pt x="254" y="100"/>
                  </a:lnTo>
                  <a:lnTo>
                    <a:pt x="270" y="83"/>
                  </a:lnTo>
                  <a:lnTo>
                    <a:pt x="288" y="67"/>
                  </a:lnTo>
                  <a:lnTo>
                    <a:pt x="305" y="51"/>
                  </a:lnTo>
                  <a:lnTo>
                    <a:pt x="321" y="33"/>
                  </a:lnTo>
                  <a:lnTo>
                    <a:pt x="338" y="17"/>
                  </a:lnTo>
                  <a:lnTo>
                    <a:pt x="356" y="0"/>
                  </a:lnTo>
                  <a:lnTo>
                    <a:pt x="361" y="6"/>
                  </a:lnTo>
                  <a:lnTo>
                    <a:pt x="364" y="15"/>
                  </a:lnTo>
                  <a:lnTo>
                    <a:pt x="364" y="25"/>
                  </a:lnTo>
                  <a:lnTo>
                    <a:pt x="364" y="36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3"/>
            <p:cNvSpPr>
              <a:spLocks/>
            </p:cNvSpPr>
            <p:nvPr/>
          </p:nvSpPr>
          <p:spPr bwMode="auto">
            <a:xfrm>
              <a:off x="4260" y="3129"/>
              <a:ext cx="182" cy="194"/>
            </a:xfrm>
            <a:custGeom>
              <a:avLst/>
              <a:gdLst>
                <a:gd name="T0" fmla="*/ 365 w 365"/>
                <a:gd name="T1" fmla="*/ 25 h 387"/>
                <a:gd name="T2" fmla="*/ 342 w 365"/>
                <a:gd name="T3" fmla="*/ 48 h 387"/>
                <a:gd name="T4" fmla="*/ 320 w 365"/>
                <a:gd name="T5" fmla="*/ 70 h 387"/>
                <a:gd name="T6" fmla="*/ 297 w 365"/>
                <a:gd name="T7" fmla="*/ 93 h 387"/>
                <a:gd name="T8" fmla="*/ 275 w 365"/>
                <a:gd name="T9" fmla="*/ 116 h 387"/>
                <a:gd name="T10" fmla="*/ 253 w 365"/>
                <a:gd name="T11" fmla="*/ 139 h 387"/>
                <a:gd name="T12" fmla="*/ 231 w 365"/>
                <a:gd name="T13" fmla="*/ 161 h 387"/>
                <a:gd name="T14" fmla="*/ 209 w 365"/>
                <a:gd name="T15" fmla="*/ 184 h 387"/>
                <a:gd name="T16" fmla="*/ 187 w 365"/>
                <a:gd name="T17" fmla="*/ 207 h 387"/>
                <a:gd name="T18" fmla="*/ 165 w 365"/>
                <a:gd name="T19" fmla="*/ 229 h 387"/>
                <a:gd name="T20" fmla="*/ 145 w 365"/>
                <a:gd name="T21" fmla="*/ 252 h 387"/>
                <a:gd name="T22" fmla="*/ 122 w 365"/>
                <a:gd name="T23" fmla="*/ 275 h 387"/>
                <a:gd name="T24" fmla="*/ 100 w 365"/>
                <a:gd name="T25" fmla="*/ 297 h 387"/>
                <a:gd name="T26" fmla="*/ 78 w 365"/>
                <a:gd name="T27" fmla="*/ 320 h 387"/>
                <a:gd name="T28" fmla="*/ 56 w 365"/>
                <a:gd name="T29" fmla="*/ 342 h 387"/>
                <a:gd name="T30" fmla="*/ 33 w 365"/>
                <a:gd name="T31" fmla="*/ 365 h 387"/>
                <a:gd name="T32" fmla="*/ 10 w 365"/>
                <a:gd name="T33" fmla="*/ 387 h 387"/>
                <a:gd name="T34" fmla="*/ 1 w 365"/>
                <a:gd name="T35" fmla="*/ 380 h 387"/>
                <a:gd name="T36" fmla="*/ 0 w 365"/>
                <a:gd name="T37" fmla="*/ 369 h 387"/>
                <a:gd name="T38" fmla="*/ 4 w 365"/>
                <a:gd name="T39" fmla="*/ 358 h 387"/>
                <a:gd name="T40" fmla="*/ 10 w 365"/>
                <a:gd name="T41" fmla="*/ 350 h 387"/>
                <a:gd name="T42" fmla="*/ 33 w 365"/>
                <a:gd name="T43" fmla="*/ 327 h 387"/>
                <a:gd name="T44" fmla="*/ 56 w 365"/>
                <a:gd name="T45" fmla="*/ 305 h 387"/>
                <a:gd name="T46" fmla="*/ 78 w 365"/>
                <a:gd name="T47" fmla="*/ 282 h 387"/>
                <a:gd name="T48" fmla="*/ 100 w 365"/>
                <a:gd name="T49" fmla="*/ 260 h 387"/>
                <a:gd name="T50" fmla="*/ 122 w 365"/>
                <a:gd name="T51" fmla="*/ 238 h 387"/>
                <a:gd name="T52" fmla="*/ 142 w 365"/>
                <a:gd name="T53" fmla="*/ 216 h 387"/>
                <a:gd name="T54" fmla="*/ 163 w 365"/>
                <a:gd name="T55" fmla="*/ 194 h 387"/>
                <a:gd name="T56" fmla="*/ 184 w 365"/>
                <a:gd name="T57" fmla="*/ 172 h 387"/>
                <a:gd name="T58" fmla="*/ 205 w 365"/>
                <a:gd name="T59" fmla="*/ 152 h 387"/>
                <a:gd name="T60" fmla="*/ 225 w 365"/>
                <a:gd name="T61" fmla="*/ 130 h 387"/>
                <a:gd name="T62" fmla="*/ 246 w 365"/>
                <a:gd name="T63" fmla="*/ 108 h 387"/>
                <a:gd name="T64" fmla="*/ 267 w 365"/>
                <a:gd name="T65" fmla="*/ 87 h 387"/>
                <a:gd name="T66" fmla="*/ 288 w 365"/>
                <a:gd name="T67" fmla="*/ 65 h 387"/>
                <a:gd name="T68" fmla="*/ 308 w 365"/>
                <a:gd name="T69" fmla="*/ 43 h 387"/>
                <a:gd name="T70" fmla="*/ 330 w 365"/>
                <a:gd name="T71" fmla="*/ 22 h 387"/>
                <a:gd name="T72" fmla="*/ 352 w 365"/>
                <a:gd name="T73" fmla="*/ 0 h 387"/>
                <a:gd name="T74" fmla="*/ 365 w 365"/>
                <a:gd name="T75" fmla="*/ 0 h 387"/>
                <a:gd name="T76" fmla="*/ 365 w 365"/>
                <a:gd name="T77" fmla="*/ 25 h 3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65" h="387">
                  <a:moveTo>
                    <a:pt x="365" y="25"/>
                  </a:moveTo>
                  <a:lnTo>
                    <a:pt x="342" y="48"/>
                  </a:lnTo>
                  <a:lnTo>
                    <a:pt x="320" y="70"/>
                  </a:lnTo>
                  <a:lnTo>
                    <a:pt x="297" y="93"/>
                  </a:lnTo>
                  <a:lnTo>
                    <a:pt x="275" y="116"/>
                  </a:lnTo>
                  <a:lnTo>
                    <a:pt x="253" y="139"/>
                  </a:lnTo>
                  <a:lnTo>
                    <a:pt x="231" y="161"/>
                  </a:lnTo>
                  <a:lnTo>
                    <a:pt x="209" y="184"/>
                  </a:lnTo>
                  <a:lnTo>
                    <a:pt x="187" y="207"/>
                  </a:lnTo>
                  <a:lnTo>
                    <a:pt x="165" y="229"/>
                  </a:lnTo>
                  <a:lnTo>
                    <a:pt x="145" y="252"/>
                  </a:lnTo>
                  <a:lnTo>
                    <a:pt x="122" y="275"/>
                  </a:lnTo>
                  <a:lnTo>
                    <a:pt x="100" y="297"/>
                  </a:lnTo>
                  <a:lnTo>
                    <a:pt x="78" y="320"/>
                  </a:lnTo>
                  <a:lnTo>
                    <a:pt x="56" y="342"/>
                  </a:lnTo>
                  <a:lnTo>
                    <a:pt x="33" y="365"/>
                  </a:lnTo>
                  <a:lnTo>
                    <a:pt x="10" y="387"/>
                  </a:lnTo>
                  <a:lnTo>
                    <a:pt x="1" y="380"/>
                  </a:lnTo>
                  <a:lnTo>
                    <a:pt x="0" y="369"/>
                  </a:lnTo>
                  <a:lnTo>
                    <a:pt x="4" y="358"/>
                  </a:lnTo>
                  <a:lnTo>
                    <a:pt x="10" y="350"/>
                  </a:lnTo>
                  <a:lnTo>
                    <a:pt x="33" y="327"/>
                  </a:lnTo>
                  <a:lnTo>
                    <a:pt x="56" y="305"/>
                  </a:lnTo>
                  <a:lnTo>
                    <a:pt x="78" y="282"/>
                  </a:lnTo>
                  <a:lnTo>
                    <a:pt x="100" y="260"/>
                  </a:lnTo>
                  <a:lnTo>
                    <a:pt x="122" y="238"/>
                  </a:lnTo>
                  <a:lnTo>
                    <a:pt x="142" y="216"/>
                  </a:lnTo>
                  <a:lnTo>
                    <a:pt x="163" y="194"/>
                  </a:lnTo>
                  <a:lnTo>
                    <a:pt x="184" y="172"/>
                  </a:lnTo>
                  <a:lnTo>
                    <a:pt x="205" y="152"/>
                  </a:lnTo>
                  <a:lnTo>
                    <a:pt x="225" y="130"/>
                  </a:lnTo>
                  <a:lnTo>
                    <a:pt x="246" y="108"/>
                  </a:lnTo>
                  <a:lnTo>
                    <a:pt x="267" y="87"/>
                  </a:lnTo>
                  <a:lnTo>
                    <a:pt x="288" y="65"/>
                  </a:lnTo>
                  <a:lnTo>
                    <a:pt x="308" y="43"/>
                  </a:lnTo>
                  <a:lnTo>
                    <a:pt x="330" y="22"/>
                  </a:lnTo>
                  <a:lnTo>
                    <a:pt x="352" y="0"/>
                  </a:lnTo>
                  <a:lnTo>
                    <a:pt x="365" y="0"/>
                  </a:lnTo>
                  <a:lnTo>
                    <a:pt x="365" y="25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4"/>
            <p:cNvSpPr>
              <a:spLocks/>
            </p:cNvSpPr>
            <p:nvPr/>
          </p:nvSpPr>
          <p:spPr bwMode="auto">
            <a:xfrm>
              <a:off x="4260" y="3158"/>
              <a:ext cx="185" cy="195"/>
            </a:xfrm>
            <a:custGeom>
              <a:avLst/>
              <a:gdLst>
                <a:gd name="T0" fmla="*/ 369 w 369"/>
                <a:gd name="T1" fmla="*/ 2 h 392"/>
                <a:gd name="T2" fmla="*/ 368 w 369"/>
                <a:gd name="T3" fmla="*/ 14 h 392"/>
                <a:gd name="T4" fmla="*/ 365 w 369"/>
                <a:gd name="T5" fmla="*/ 23 h 392"/>
                <a:gd name="T6" fmla="*/ 360 w 369"/>
                <a:gd name="T7" fmla="*/ 32 h 392"/>
                <a:gd name="T8" fmla="*/ 353 w 369"/>
                <a:gd name="T9" fmla="*/ 42 h 392"/>
                <a:gd name="T10" fmla="*/ 346 w 369"/>
                <a:gd name="T11" fmla="*/ 48 h 392"/>
                <a:gd name="T12" fmla="*/ 338 w 369"/>
                <a:gd name="T13" fmla="*/ 55 h 392"/>
                <a:gd name="T14" fmla="*/ 330 w 369"/>
                <a:gd name="T15" fmla="*/ 61 h 392"/>
                <a:gd name="T16" fmla="*/ 323 w 369"/>
                <a:gd name="T17" fmla="*/ 67 h 392"/>
                <a:gd name="T18" fmla="*/ 304 w 369"/>
                <a:gd name="T19" fmla="*/ 85 h 392"/>
                <a:gd name="T20" fmla="*/ 285 w 369"/>
                <a:gd name="T21" fmla="*/ 105 h 392"/>
                <a:gd name="T22" fmla="*/ 266 w 369"/>
                <a:gd name="T23" fmla="*/ 125 h 392"/>
                <a:gd name="T24" fmla="*/ 246 w 369"/>
                <a:gd name="T25" fmla="*/ 144 h 392"/>
                <a:gd name="T26" fmla="*/ 227 w 369"/>
                <a:gd name="T27" fmla="*/ 164 h 392"/>
                <a:gd name="T28" fmla="*/ 207 w 369"/>
                <a:gd name="T29" fmla="*/ 184 h 392"/>
                <a:gd name="T30" fmla="*/ 189 w 369"/>
                <a:gd name="T31" fmla="*/ 204 h 392"/>
                <a:gd name="T32" fmla="*/ 169 w 369"/>
                <a:gd name="T33" fmla="*/ 225 h 392"/>
                <a:gd name="T34" fmla="*/ 149 w 369"/>
                <a:gd name="T35" fmla="*/ 245 h 392"/>
                <a:gd name="T36" fmla="*/ 130 w 369"/>
                <a:gd name="T37" fmla="*/ 266 h 392"/>
                <a:gd name="T38" fmla="*/ 110 w 369"/>
                <a:gd name="T39" fmla="*/ 287 h 392"/>
                <a:gd name="T40" fmla="*/ 91 w 369"/>
                <a:gd name="T41" fmla="*/ 309 h 392"/>
                <a:gd name="T42" fmla="*/ 71 w 369"/>
                <a:gd name="T43" fmla="*/ 330 h 392"/>
                <a:gd name="T44" fmla="*/ 53 w 369"/>
                <a:gd name="T45" fmla="*/ 350 h 392"/>
                <a:gd name="T46" fmla="*/ 33 w 369"/>
                <a:gd name="T47" fmla="*/ 371 h 392"/>
                <a:gd name="T48" fmla="*/ 15 w 369"/>
                <a:gd name="T49" fmla="*/ 392 h 392"/>
                <a:gd name="T50" fmla="*/ 5 w 369"/>
                <a:gd name="T51" fmla="*/ 389 h 392"/>
                <a:gd name="T52" fmla="*/ 1 w 369"/>
                <a:gd name="T53" fmla="*/ 380 h 392"/>
                <a:gd name="T54" fmla="*/ 0 w 369"/>
                <a:gd name="T55" fmla="*/ 369 h 392"/>
                <a:gd name="T56" fmla="*/ 0 w 369"/>
                <a:gd name="T57" fmla="*/ 358 h 392"/>
                <a:gd name="T58" fmla="*/ 4 w 369"/>
                <a:gd name="T59" fmla="*/ 349 h 392"/>
                <a:gd name="T60" fmla="*/ 13 w 369"/>
                <a:gd name="T61" fmla="*/ 343 h 392"/>
                <a:gd name="T62" fmla="*/ 24 w 369"/>
                <a:gd name="T63" fmla="*/ 339 h 392"/>
                <a:gd name="T64" fmla="*/ 33 w 369"/>
                <a:gd name="T65" fmla="*/ 331 h 392"/>
                <a:gd name="T66" fmla="*/ 56 w 369"/>
                <a:gd name="T67" fmla="*/ 310 h 392"/>
                <a:gd name="T68" fmla="*/ 78 w 369"/>
                <a:gd name="T69" fmla="*/ 289 h 392"/>
                <a:gd name="T70" fmla="*/ 99 w 369"/>
                <a:gd name="T71" fmla="*/ 268 h 392"/>
                <a:gd name="T72" fmla="*/ 119 w 369"/>
                <a:gd name="T73" fmla="*/ 247 h 392"/>
                <a:gd name="T74" fmla="*/ 140 w 369"/>
                <a:gd name="T75" fmla="*/ 226 h 392"/>
                <a:gd name="T76" fmla="*/ 160 w 369"/>
                <a:gd name="T77" fmla="*/ 205 h 392"/>
                <a:gd name="T78" fmla="*/ 179 w 369"/>
                <a:gd name="T79" fmla="*/ 184 h 392"/>
                <a:gd name="T80" fmla="*/ 199 w 369"/>
                <a:gd name="T81" fmla="*/ 164 h 392"/>
                <a:gd name="T82" fmla="*/ 217 w 369"/>
                <a:gd name="T83" fmla="*/ 143 h 392"/>
                <a:gd name="T84" fmla="*/ 237 w 369"/>
                <a:gd name="T85" fmla="*/ 121 h 392"/>
                <a:gd name="T86" fmla="*/ 256 w 369"/>
                <a:gd name="T87" fmla="*/ 101 h 392"/>
                <a:gd name="T88" fmla="*/ 275 w 369"/>
                <a:gd name="T89" fmla="*/ 81 h 392"/>
                <a:gd name="T90" fmla="*/ 294 w 369"/>
                <a:gd name="T91" fmla="*/ 60 h 392"/>
                <a:gd name="T92" fmla="*/ 315 w 369"/>
                <a:gd name="T93" fmla="*/ 40 h 392"/>
                <a:gd name="T94" fmla="*/ 336 w 369"/>
                <a:gd name="T95" fmla="*/ 20 h 392"/>
                <a:gd name="T96" fmla="*/ 357 w 369"/>
                <a:gd name="T97" fmla="*/ 0 h 392"/>
                <a:gd name="T98" fmla="*/ 369 w 369"/>
                <a:gd name="T99" fmla="*/ 2 h 3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69" h="392">
                  <a:moveTo>
                    <a:pt x="369" y="2"/>
                  </a:moveTo>
                  <a:lnTo>
                    <a:pt x="368" y="14"/>
                  </a:lnTo>
                  <a:lnTo>
                    <a:pt x="365" y="23"/>
                  </a:lnTo>
                  <a:lnTo>
                    <a:pt x="360" y="32"/>
                  </a:lnTo>
                  <a:lnTo>
                    <a:pt x="353" y="42"/>
                  </a:lnTo>
                  <a:lnTo>
                    <a:pt x="346" y="48"/>
                  </a:lnTo>
                  <a:lnTo>
                    <a:pt x="338" y="55"/>
                  </a:lnTo>
                  <a:lnTo>
                    <a:pt x="330" y="61"/>
                  </a:lnTo>
                  <a:lnTo>
                    <a:pt x="323" y="67"/>
                  </a:lnTo>
                  <a:lnTo>
                    <a:pt x="304" y="85"/>
                  </a:lnTo>
                  <a:lnTo>
                    <a:pt x="285" y="105"/>
                  </a:lnTo>
                  <a:lnTo>
                    <a:pt x="266" y="125"/>
                  </a:lnTo>
                  <a:lnTo>
                    <a:pt x="246" y="144"/>
                  </a:lnTo>
                  <a:lnTo>
                    <a:pt x="227" y="164"/>
                  </a:lnTo>
                  <a:lnTo>
                    <a:pt x="207" y="184"/>
                  </a:lnTo>
                  <a:lnTo>
                    <a:pt x="189" y="204"/>
                  </a:lnTo>
                  <a:lnTo>
                    <a:pt x="169" y="225"/>
                  </a:lnTo>
                  <a:lnTo>
                    <a:pt x="149" y="245"/>
                  </a:lnTo>
                  <a:lnTo>
                    <a:pt x="130" y="266"/>
                  </a:lnTo>
                  <a:lnTo>
                    <a:pt x="110" y="287"/>
                  </a:lnTo>
                  <a:lnTo>
                    <a:pt x="91" y="309"/>
                  </a:lnTo>
                  <a:lnTo>
                    <a:pt x="71" y="330"/>
                  </a:lnTo>
                  <a:lnTo>
                    <a:pt x="53" y="350"/>
                  </a:lnTo>
                  <a:lnTo>
                    <a:pt x="33" y="371"/>
                  </a:lnTo>
                  <a:lnTo>
                    <a:pt x="15" y="392"/>
                  </a:lnTo>
                  <a:lnTo>
                    <a:pt x="5" y="389"/>
                  </a:lnTo>
                  <a:lnTo>
                    <a:pt x="1" y="380"/>
                  </a:lnTo>
                  <a:lnTo>
                    <a:pt x="0" y="369"/>
                  </a:lnTo>
                  <a:lnTo>
                    <a:pt x="0" y="358"/>
                  </a:lnTo>
                  <a:lnTo>
                    <a:pt x="4" y="349"/>
                  </a:lnTo>
                  <a:lnTo>
                    <a:pt x="13" y="343"/>
                  </a:lnTo>
                  <a:lnTo>
                    <a:pt x="24" y="339"/>
                  </a:lnTo>
                  <a:lnTo>
                    <a:pt x="33" y="331"/>
                  </a:lnTo>
                  <a:lnTo>
                    <a:pt x="56" y="310"/>
                  </a:lnTo>
                  <a:lnTo>
                    <a:pt x="78" y="289"/>
                  </a:lnTo>
                  <a:lnTo>
                    <a:pt x="99" y="268"/>
                  </a:lnTo>
                  <a:lnTo>
                    <a:pt x="119" y="247"/>
                  </a:lnTo>
                  <a:lnTo>
                    <a:pt x="140" y="226"/>
                  </a:lnTo>
                  <a:lnTo>
                    <a:pt x="160" y="205"/>
                  </a:lnTo>
                  <a:lnTo>
                    <a:pt x="179" y="184"/>
                  </a:lnTo>
                  <a:lnTo>
                    <a:pt x="199" y="164"/>
                  </a:lnTo>
                  <a:lnTo>
                    <a:pt x="217" y="143"/>
                  </a:lnTo>
                  <a:lnTo>
                    <a:pt x="237" y="121"/>
                  </a:lnTo>
                  <a:lnTo>
                    <a:pt x="256" y="101"/>
                  </a:lnTo>
                  <a:lnTo>
                    <a:pt x="275" y="81"/>
                  </a:lnTo>
                  <a:lnTo>
                    <a:pt x="294" y="60"/>
                  </a:lnTo>
                  <a:lnTo>
                    <a:pt x="315" y="40"/>
                  </a:lnTo>
                  <a:lnTo>
                    <a:pt x="336" y="20"/>
                  </a:lnTo>
                  <a:lnTo>
                    <a:pt x="357" y="0"/>
                  </a:lnTo>
                  <a:lnTo>
                    <a:pt x="369" y="2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5"/>
            <p:cNvSpPr>
              <a:spLocks/>
            </p:cNvSpPr>
            <p:nvPr/>
          </p:nvSpPr>
          <p:spPr bwMode="auto">
            <a:xfrm>
              <a:off x="4261" y="3187"/>
              <a:ext cx="183" cy="202"/>
            </a:xfrm>
            <a:custGeom>
              <a:avLst/>
              <a:gdLst>
                <a:gd name="T0" fmla="*/ 365 w 365"/>
                <a:gd name="T1" fmla="*/ 0 h 404"/>
                <a:gd name="T2" fmla="*/ 362 w 365"/>
                <a:gd name="T3" fmla="*/ 16 h 404"/>
                <a:gd name="T4" fmla="*/ 355 w 365"/>
                <a:gd name="T5" fmla="*/ 30 h 404"/>
                <a:gd name="T6" fmla="*/ 343 w 365"/>
                <a:gd name="T7" fmla="*/ 44 h 404"/>
                <a:gd name="T8" fmla="*/ 330 w 365"/>
                <a:gd name="T9" fmla="*/ 56 h 404"/>
                <a:gd name="T10" fmla="*/ 317 w 365"/>
                <a:gd name="T11" fmla="*/ 69 h 404"/>
                <a:gd name="T12" fmla="*/ 303 w 365"/>
                <a:gd name="T13" fmla="*/ 82 h 404"/>
                <a:gd name="T14" fmla="*/ 290 w 365"/>
                <a:gd name="T15" fmla="*/ 94 h 404"/>
                <a:gd name="T16" fmla="*/ 280 w 365"/>
                <a:gd name="T17" fmla="*/ 107 h 404"/>
                <a:gd name="T18" fmla="*/ 264 w 365"/>
                <a:gd name="T19" fmla="*/ 125 h 404"/>
                <a:gd name="T20" fmla="*/ 246 w 365"/>
                <a:gd name="T21" fmla="*/ 144 h 404"/>
                <a:gd name="T22" fmla="*/ 229 w 365"/>
                <a:gd name="T23" fmla="*/ 163 h 404"/>
                <a:gd name="T24" fmla="*/ 213 w 365"/>
                <a:gd name="T25" fmla="*/ 182 h 404"/>
                <a:gd name="T26" fmla="*/ 195 w 365"/>
                <a:gd name="T27" fmla="*/ 200 h 404"/>
                <a:gd name="T28" fmla="*/ 177 w 365"/>
                <a:gd name="T29" fmla="*/ 219 h 404"/>
                <a:gd name="T30" fmla="*/ 160 w 365"/>
                <a:gd name="T31" fmla="*/ 237 h 404"/>
                <a:gd name="T32" fmla="*/ 143 w 365"/>
                <a:gd name="T33" fmla="*/ 256 h 404"/>
                <a:gd name="T34" fmla="*/ 124 w 365"/>
                <a:gd name="T35" fmla="*/ 274 h 404"/>
                <a:gd name="T36" fmla="*/ 107 w 365"/>
                <a:gd name="T37" fmla="*/ 292 h 404"/>
                <a:gd name="T38" fmla="*/ 89 w 365"/>
                <a:gd name="T39" fmla="*/ 311 h 404"/>
                <a:gd name="T40" fmla="*/ 71 w 365"/>
                <a:gd name="T41" fmla="*/ 329 h 404"/>
                <a:gd name="T42" fmla="*/ 53 w 365"/>
                <a:gd name="T43" fmla="*/ 348 h 404"/>
                <a:gd name="T44" fmla="*/ 36 w 365"/>
                <a:gd name="T45" fmla="*/ 367 h 404"/>
                <a:gd name="T46" fmla="*/ 17 w 365"/>
                <a:gd name="T47" fmla="*/ 386 h 404"/>
                <a:gd name="T48" fmla="*/ 0 w 365"/>
                <a:gd name="T49" fmla="*/ 404 h 404"/>
                <a:gd name="T50" fmla="*/ 0 w 365"/>
                <a:gd name="T51" fmla="*/ 368 h 404"/>
                <a:gd name="T52" fmla="*/ 23 w 365"/>
                <a:gd name="T53" fmla="*/ 343 h 404"/>
                <a:gd name="T54" fmla="*/ 45 w 365"/>
                <a:gd name="T55" fmla="*/ 319 h 404"/>
                <a:gd name="T56" fmla="*/ 68 w 365"/>
                <a:gd name="T57" fmla="*/ 295 h 404"/>
                <a:gd name="T58" fmla="*/ 90 w 365"/>
                <a:gd name="T59" fmla="*/ 272 h 404"/>
                <a:gd name="T60" fmla="*/ 112 w 365"/>
                <a:gd name="T61" fmla="*/ 248 h 404"/>
                <a:gd name="T62" fmla="*/ 134 w 365"/>
                <a:gd name="T63" fmla="*/ 224 h 404"/>
                <a:gd name="T64" fmla="*/ 155 w 365"/>
                <a:gd name="T65" fmla="*/ 201 h 404"/>
                <a:gd name="T66" fmla="*/ 177 w 365"/>
                <a:gd name="T67" fmla="*/ 178 h 404"/>
                <a:gd name="T68" fmla="*/ 199 w 365"/>
                <a:gd name="T69" fmla="*/ 157 h 404"/>
                <a:gd name="T70" fmla="*/ 222 w 365"/>
                <a:gd name="T71" fmla="*/ 133 h 404"/>
                <a:gd name="T72" fmla="*/ 244 w 365"/>
                <a:gd name="T73" fmla="*/ 112 h 404"/>
                <a:gd name="T74" fmla="*/ 267 w 365"/>
                <a:gd name="T75" fmla="*/ 90 h 404"/>
                <a:gd name="T76" fmla="*/ 291 w 365"/>
                <a:gd name="T77" fmla="*/ 67 h 404"/>
                <a:gd name="T78" fmla="*/ 316 w 365"/>
                <a:gd name="T79" fmla="*/ 45 h 404"/>
                <a:gd name="T80" fmla="*/ 340 w 365"/>
                <a:gd name="T81" fmla="*/ 22 h 404"/>
                <a:gd name="T82" fmla="*/ 365 w 365"/>
                <a:gd name="T83" fmla="*/ 0 h 4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65" h="404">
                  <a:moveTo>
                    <a:pt x="365" y="0"/>
                  </a:moveTo>
                  <a:lnTo>
                    <a:pt x="362" y="16"/>
                  </a:lnTo>
                  <a:lnTo>
                    <a:pt x="355" y="30"/>
                  </a:lnTo>
                  <a:lnTo>
                    <a:pt x="343" y="44"/>
                  </a:lnTo>
                  <a:lnTo>
                    <a:pt x="330" y="56"/>
                  </a:lnTo>
                  <a:lnTo>
                    <a:pt x="317" y="69"/>
                  </a:lnTo>
                  <a:lnTo>
                    <a:pt x="303" y="82"/>
                  </a:lnTo>
                  <a:lnTo>
                    <a:pt x="290" y="94"/>
                  </a:lnTo>
                  <a:lnTo>
                    <a:pt x="280" y="107"/>
                  </a:lnTo>
                  <a:lnTo>
                    <a:pt x="264" y="125"/>
                  </a:lnTo>
                  <a:lnTo>
                    <a:pt x="246" y="144"/>
                  </a:lnTo>
                  <a:lnTo>
                    <a:pt x="229" y="163"/>
                  </a:lnTo>
                  <a:lnTo>
                    <a:pt x="213" y="182"/>
                  </a:lnTo>
                  <a:lnTo>
                    <a:pt x="195" y="200"/>
                  </a:lnTo>
                  <a:lnTo>
                    <a:pt x="177" y="219"/>
                  </a:lnTo>
                  <a:lnTo>
                    <a:pt x="160" y="237"/>
                  </a:lnTo>
                  <a:lnTo>
                    <a:pt x="143" y="256"/>
                  </a:lnTo>
                  <a:lnTo>
                    <a:pt x="124" y="274"/>
                  </a:lnTo>
                  <a:lnTo>
                    <a:pt x="107" y="292"/>
                  </a:lnTo>
                  <a:lnTo>
                    <a:pt x="89" y="311"/>
                  </a:lnTo>
                  <a:lnTo>
                    <a:pt x="71" y="329"/>
                  </a:lnTo>
                  <a:lnTo>
                    <a:pt x="53" y="348"/>
                  </a:lnTo>
                  <a:lnTo>
                    <a:pt x="36" y="367"/>
                  </a:lnTo>
                  <a:lnTo>
                    <a:pt x="17" y="386"/>
                  </a:lnTo>
                  <a:lnTo>
                    <a:pt x="0" y="404"/>
                  </a:lnTo>
                  <a:lnTo>
                    <a:pt x="0" y="368"/>
                  </a:lnTo>
                  <a:lnTo>
                    <a:pt x="23" y="343"/>
                  </a:lnTo>
                  <a:lnTo>
                    <a:pt x="45" y="319"/>
                  </a:lnTo>
                  <a:lnTo>
                    <a:pt x="68" y="295"/>
                  </a:lnTo>
                  <a:lnTo>
                    <a:pt x="90" y="272"/>
                  </a:lnTo>
                  <a:lnTo>
                    <a:pt x="112" y="248"/>
                  </a:lnTo>
                  <a:lnTo>
                    <a:pt x="134" y="224"/>
                  </a:lnTo>
                  <a:lnTo>
                    <a:pt x="155" y="201"/>
                  </a:lnTo>
                  <a:lnTo>
                    <a:pt x="177" y="178"/>
                  </a:lnTo>
                  <a:lnTo>
                    <a:pt x="199" y="157"/>
                  </a:lnTo>
                  <a:lnTo>
                    <a:pt x="222" y="133"/>
                  </a:lnTo>
                  <a:lnTo>
                    <a:pt x="244" y="112"/>
                  </a:lnTo>
                  <a:lnTo>
                    <a:pt x="267" y="90"/>
                  </a:lnTo>
                  <a:lnTo>
                    <a:pt x="291" y="67"/>
                  </a:lnTo>
                  <a:lnTo>
                    <a:pt x="316" y="45"/>
                  </a:lnTo>
                  <a:lnTo>
                    <a:pt x="340" y="22"/>
                  </a:lnTo>
                  <a:lnTo>
                    <a:pt x="365" y="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6"/>
            <p:cNvSpPr>
              <a:spLocks/>
            </p:cNvSpPr>
            <p:nvPr/>
          </p:nvSpPr>
          <p:spPr bwMode="auto">
            <a:xfrm>
              <a:off x="4275" y="3217"/>
              <a:ext cx="170" cy="182"/>
            </a:xfrm>
            <a:custGeom>
              <a:avLst/>
              <a:gdLst>
                <a:gd name="T0" fmla="*/ 338 w 338"/>
                <a:gd name="T1" fmla="*/ 0 h 364"/>
                <a:gd name="T2" fmla="*/ 335 w 338"/>
                <a:gd name="T3" fmla="*/ 23 h 364"/>
                <a:gd name="T4" fmla="*/ 326 w 338"/>
                <a:gd name="T5" fmla="*/ 41 h 364"/>
                <a:gd name="T6" fmla="*/ 313 w 338"/>
                <a:gd name="T7" fmla="*/ 59 h 364"/>
                <a:gd name="T8" fmla="*/ 298 w 338"/>
                <a:gd name="T9" fmla="*/ 75 h 364"/>
                <a:gd name="T10" fmla="*/ 281 w 338"/>
                <a:gd name="T11" fmla="*/ 89 h 364"/>
                <a:gd name="T12" fmla="*/ 263 w 338"/>
                <a:gd name="T13" fmla="*/ 104 h 364"/>
                <a:gd name="T14" fmla="*/ 246 w 338"/>
                <a:gd name="T15" fmla="*/ 117 h 364"/>
                <a:gd name="T16" fmla="*/ 232 w 338"/>
                <a:gd name="T17" fmla="*/ 134 h 364"/>
                <a:gd name="T18" fmla="*/ 220 w 338"/>
                <a:gd name="T19" fmla="*/ 150 h 364"/>
                <a:gd name="T20" fmla="*/ 208 w 338"/>
                <a:gd name="T21" fmla="*/ 165 h 364"/>
                <a:gd name="T22" fmla="*/ 196 w 338"/>
                <a:gd name="T23" fmla="*/ 180 h 364"/>
                <a:gd name="T24" fmla="*/ 183 w 338"/>
                <a:gd name="T25" fmla="*/ 195 h 364"/>
                <a:gd name="T26" fmla="*/ 169 w 338"/>
                <a:gd name="T27" fmla="*/ 208 h 364"/>
                <a:gd name="T28" fmla="*/ 156 w 338"/>
                <a:gd name="T29" fmla="*/ 223 h 364"/>
                <a:gd name="T30" fmla="*/ 143 w 338"/>
                <a:gd name="T31" fmla="*/ 237 h 364"/>
                <a:gd name="T32" fmla="*/ 130 w 338"/>
                <a:gd name="T33" fmla="*/ 250 h 364"/>
                <a:gd name="T34" fmla="*/ 116 w 338"/>
                <a:gd name="T35" fmla="*/ 264 h 364"/>
                <a:gd name="T36" fmla="*/ 102 w 338"/>
                <a:gd name="T37" fmla="*/ 277 h 364"/>
                <a:gd name="T38" fmla="*/ 88 w 338"/>
                <a:gd name="T39" fmla="*/ 291 h 364"/>
                <a:gd name="T40" fmla="*/ 75 w 338"/>
                <a:gd name="T41" fmla="*/ 305 h 364"/>
                <a:gd name="T42" fmla="*/ 61 w 338"/>
                <a:gd name="T43" fmla="*/ 320 h 364"/>
                <a:gd name="T44" fmla="*/ 47 w 338"/>
                <a:gd name="T45" fmla="*/ 334 h 364"/>
                <a:gd name="T46" fmla="*/ 33 w 338"/>
                <a:gd name="T47" fmla="*/ 349 h 364"/>
                <a:gd name="T48" fmla="*/ 19 w 338"/>
                <a:gd name="T49" fmla="*/ 364 h 364"/>
                <a:gd name="T50" fmla="*/ 0 w 338"/>
                <a:gd name="T51" fmla="*/ 362 h 364"/>
                <a:gd name="T52" fmla="*/ 0 w 338"/>
                <a:gd name="T53" fmla="*/ 341 h 364"/>
                <a:gd name="T54" fmla="*/ 19 w 338"/>
                <a:gd name="T55" fmla="*/ 318 h 364"/>
                <a:gd name="T56" fmla="*/ 39 w 338"/>
                <a:gd name="T57" fmla="*/ 296 h 364"/>
                <a:gd name="T58" fmla="*/ 60 w 338"/>
                <a:gd name="T59" fmla="*/ 274 h 364"/>
                <a:gd name="T60" fmla="*/ 79 w 338"/>
                <a:gd name="T61" fmla="*/ 252 h 364"/>
                <a:gd name="T62" fmla="*/ 100 w 338"/>
                <a:gd name="T63" fmla="*/ 231 h 364"/>
                <a:gd name="T64" fmla="*/ 121 w 338"/>
                <a:gd name="T65" fmla="*/ 210 h 364"/>
                <a:gd name="T66" fmla="*/ 141 w 338"/>
                <a:gd name="T67" fmla="*/ 189 h 364"/>
                <a:gd name="T68" fmla="*/ 161 w 338"/>
                <a:gd name="T69" fmla="*/ 167 h 364"/>
                <a:gd name="T70" fmla="*/ 182 w 338"/>
                <a:gd name="T71" fmla="*/ 146 h 364"/>
                <a:gd name="T72" fmla="*/ 202 w 338"/>
                <a:gd name="T73" fmla="*/ 125 h 364"/>
                <a:gd name="T74" fmla="*/ 223 w 338"/>
                <a:gd name="T75" fmla="*/ 105 h 364"/>
                <a:gd name="T76" fmla="*/ 244 w 338"/>
                <a:gd name="T77" fmla="*/ 84 h 364"/>
                <a:gd name="T78" fmla="*/ 265 w 338"/>
                <a:gd name="T79" fmla="*/ 63 h 364"/>
                <a:gd name="T80" fmla="*/ 285 w 338"/>
                <a:gd name="T81" fmla="*/ 43 h 364"/>
                <a:gd name="T82" fmla="*/ 305 w 338"/>
                <a:gd name="T83" fmla="*/ 21 h 364"/>
                <a:gd name="T84" fmla="*/ 326 w 338"/>
                <a:gd name="T85" fmla="*/ 0 h 364"/>
                <a:gd name="T86" fmla="*/ 338 w 338"/>
                <a:gd name="T87" fmla="*/ 0 h 3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38" h="364">
                  <a:moveTo>
                    <a:pt x="338" y="0"/>
                  </a:moveTo>
                  <a:lnTo>
                    <a:pt x="335" y="23"/>
                  </a:lnTo>
                  <a:lnTo>
                    <a:pt x="326" y="41"/>
                  </a:lnTo>
                  <a:lnTo>
                    <a:pt x="313" y="59"/>
                  </a:lnTo>
                  <a:lnTo>
                    <a:pt x="298" y="75"/>
                  </a:lnTo>
                  <a:lnTo>
                    <a:pt x="281" y="89"/>
                  </a:lnTo>
                  <a:lnTo>
                    <a:pt x="263" y="104"/>
                  </a:lnTo>
                  <a:lnTo>
                    <a:pt x="246" y="117"/>
                  </a:lnTo>
                  <a:lnTo>
                    <a:pt x="232" y="134"/>
                  </a:lnTo>
                  <a:lnTo>
                    <a:pt x="220" y="150"/>
                  </a:lnTo>
                  <a:lnTo>
                    <a:pt x="208" y="165"/>
                  </a:lnTo>
                  <a:lnTo>
                    <a:pt x="196" y="180"/>
                  </a:lnTo>
                  <a:lnTo>
                    <a:pt x="183" y="195"/>
                  </a:lnTo>
                  <a:lnTo>
                    <a:pt x="169" y="208"/>
                  </a:lnTo>
                  <a:lnTo>
                    <a:pt x="156" y="223"/>
                  </a:lnTo>
                  <a:lnTo>
                    <a:pt x="143" y="237"/>
                  </a:lnTo>
                  <a:lnTo>
                    <a:pt x="130" y="250"/>
                  </a:lnTo>
                  <a:lnTo>
                    <a:pt x="116" y="264"/>
                  </a:lnTo>
                  <a:lnTo>
                    <a:pt x="102" y="277"/>
                  </a:lnTo>
                  <a:lnTo>
                    <a:pt x="88" y="291"/>
                  </a:lnTo>
                  <a:lnTo>
                    <a:pt x="75" y="305"/>
                  </a:lnTo>
                  <a:lnTo>
                    <a:pt x="61" y="320"/>
                  </a:lnTo>
                  <a:lnTo>
                    <a:pt x="47" y="334"/>
                  </a:lnTo>
                  <a:lnTo>
                    <a:pt x="33" y="349"/>
                  </a:lnTo>
                  <a:lnTo>
                    <a:pt x="19" y="364"/>
                  </a:lnTo>
                  <a:lnTo>
                    <a:pt x="0" y="362"/>
                  </a:lnTo>
                  <a:lnTo>
                    <a:pt x="0" y="341"/>
                  </a:lnTo>
                  <a:lnTo>
                    <a:pt x="19" y="318"/>
                  </a:lnTo>
                  <a:lnTo>
                    <a:pt x="39" y="296"/>
                  </a:lnTo>
                  <a:lnTo>
                    <a:pt x="60" y="274"/>
                  </a:lnTo>
                  <a:lnTo>
                    <a:pt x="79" y="252"/>
                  </a:lnTo>
                  <a:lnTo>
                    <a:pt x="100" y="231"/>
                  </a:lnTo>
                  <a:lnTo>
                    <a:pt x="121" y="210"/>
                  </a:lnTo>
                  <a:lnTo>
                    <a:pt x="141" y="189"/>
                  </a:lnTo>
                  <a:lnTo>
                    <a:pt x="161" y="167"/>
                  </a:lnTo>
                  <a:lnTo>
                    <a:pt x="182" y="146"/>
                  </a:lnTo>
                  <a:lnTo>
                    <a:pt x="202" y="125"/>
                  </a:lnTo>
                  <a:lnTo>
                    <a:pt x="223" y="105"/>
                  </a:lnTo>
                  <a:lnTo>
                    <a:pt x="244" y="84"/>
                  </a:lnTo>
                  <a:lnTo>
                    <a:pt x="265" y="63"/>
                  </a:lnTo>
                  <a:lnTo>
                    <a:pt x="285" y="43"/>
                  </a:lnTo>
                  <a:lnTo>
                    <a:pt x="305" y="21"/>
                  </a:lnTo>
                  <a:lnTo>
                    <a:pt x="326" y="0"/>
                  </a:lnTo>
                  <a:lnTo>
                    <a:pt x="338" y="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7"/>
            <p:cNvSpPr>
              <a:spLocks/>
            </p:cNvSpPr>
            <p:nvPr/>
          </p:nvSpPr>
          <p:spPr bwMode="auto">
            <a:xfrm>
              <a:off x="4298" y="3252"/>
              <a:ext cx="144" cy="154"/>
            </a:xfrm>
            <a:custGeom>
              <a:avLst/>
              <a:gdLst>
                <a:gd name="T0" fmla="*/ 288 w 288"/>
                <a:gd name="T1" fmla="*/ 23 h 308"/>
                <a:gd name="T2" fmla="*/ 272 w 288"/>
                <a:gd name="T3" fmla="*/ 40 h 308"/>
                <a:gd name="T4" fmla="*/ 255 w 288"/>
                <a:gd name="T5" fmla="*/ 58 h 308"/>
                <a:gd name="T6" fmla="*/ 239 w 288"/>
                <a:gd name="T7" fmla="*/ 76 h 308"/>
                <a:gd name="T8" fmla="*/ 222 w 288"/>
                <a:gd name="T9" fmla="*/ 93 h 308"/>
                <a:gd name="T10" fmla="*/ 206 w 288"/>
                <a:gd name="T11" fmla="*/ 112 h 308"/>
                <a:gd name="T12" fmla="*/ 189 w 288"/>
                <a:gd name="T13" fmla="*/ 130 h 308"/>
                <a:gd name="T14" fmla="*/ 173 w 288"/>
                <a:gd name="T15" fmla="*/ 147 h 308"/>
                <a:gd name="T16" fmla="*/ 155 w 288"/>
                <a:gd name="T17" fmla="*/ 166 h 308"/>
                <a:gd name="T18" fmla="*/ 139 w 288"/>
                <a:gd name="T19" fmla="*/ 184 h 308"/>
                <a:gd name="T20" fmla="*/ 122 w 288"/>
                <a:gd name="T21" fmla="*/ 203 h 308"/>
                <a:gd name="T22" fmla="*/ 105 w 288"/>
                <a:gd name="T23" fmla="*/ 220 h 308"/>
                <a:gd name="T24" fmla="*/ 88 w 288"/>
                <a:gd name="T25" fmla="*/ 238 h 308"/>
                <a:gd name="T26" fmla="*/ 71 w 288"/>
                <a:gd name="T27" fmla="*/ 256 h 308"/>
                <a:gd name="T28" fmla="*/ 54 w 288"/>
                <a:gd name="T29" fmla="*/ 273 h 308"/>
                <a:gd name="T30" fmla="*/ 37 w 288"/>
                <a:gd name="T31" fmla="*/ 290 h 308"/>
                <a:gd name="T32" fmla="*/ 19 w 288"/>
                <a:gd name="T33" fmla="*/ 308 h 308"/>
                <a:gd name="T34" fmla="*/ 0 w 288"/>
                <a:gd name="T35" fmla="*/ 303 h 308"/>
                <a:gd name="T36" fmla="*/ 7 w 288"/>
                <a:gd name="T37" fmla="*/ 286 h 308"/>
                <a:gd name="T38" fmla="*/ 17 w 288"/>
                <a:gd name="T39" fmla="*/ 272 h 308"/>
                <a:gd name="T40" fmla="*/ 30 w 288"/>
                <a:gd name="T41" fmla="*/ 260 h 308"/>
                <a:gd name="T42" fmla="*/ 42 w 288"/>
                <a:gd name="T43" fmla="*/ 249 h 308"/>
                <a:gd name="T44" fmla="*/ 56 w 288"/>
                <a:gd name="T45" fmla="*/ 237 h 308"/>
                <a:gd name="T46" fmla="*/ 69 w 288"/>
                <a:gd name="T47" fmla="*/ 226 h 308"/>
                <a:gd name="T48" fmla="*/ 79 w 288"/>
                <a:gd name="T49" fmla="*/ 213 h 308"/>
                <a:gd name="T50" fmla="*/ 88 w 288"/>
                <a:gd name="T51" fmla="*/ 197 h 308"/>
                <a:gd name="T52" fmla="*/ 105 w 288"/>
                <a:gd name="T53" fmla="*/ 187 h 308"/>
                <a:gd name="T54" fmla="*/ 118 w 288"/>
                <a:gd name="T55" fmla="*/ 175 h 308"/>
                <a:gd name="T56" fmla="*/ 132 w 288"/>
                <a:gd name="T57" fmla="*/ 164 h 308"/>
                <a:gd name="T58" fmla="*/ 145 w 288"/>
                <a:gd name="T59" fmla="*/ 151 h 308"/>
                <a:gd name="T60" fmla="*/ 156 w 288"/>
                <a:gd name="T61" fmla="*/ 138 h 308"/>
                <a:gd name="T62" fmla="*/ 167 w 288"/>
                <a:gd name="T63" fmla="*/ 126 h 308"/>
                <a:gd name="T64" fmla="*/ 178 w 288"/>
                <a:gd name="T65" fmla="*/ 113 h 308"/>
                <a:gd name="T66" fmla="*/ 189 w 288"/>
                <a:gd name="T67" fmla="*/ 99 h 308"/>
                <a:gd name="T68" fmla="*/ 199 w 288"/>
                <a:gd name="T69" fmla="*/ 85 h 308"/>
                <a:gd name="T70" fmla="*/ 209 w 288"/>
                <a:gd name="T71" fmla="*/ 73 h 308"/>
                <a:gd name="T72" fmla="*/ 221 w 288"/>
                <a:gd name="T73" fmla="*/ 59 h 308"/>
                <a:gd name="T74" fmla="*/ 232 w 288"/>
                <a:gd name="T75" fmla="*/ 46 h 308"/>
                <a:gd name="T76" fmla="*/ 245 w 288"/>
                <a:gd name="T77" fmla="*/ 33 h 308"/>
                <a:gd name="T78" fmla="*/ 258 w 288"/>
                <a:gd name="T79" fmla="*/ 22 h 308"/>
                <a:gd name="T80" fmla="*/ 273 w 288"/>
                <a:gd name="T81" fmla="*/ 10 h 308"/>
                <a:gd name="T82" fmla="*/ 288 w 288"/>
                <a:gd name="T83" fmla="*/ 0 h 308"/>
                <a:gd name="T84" fmla="*/ 288 w 288"/>
                <a:gd name="T85" fmla="*/ 23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88" h="308">
                  <a:moveTo>
                    <a:pt x="288" y="23"/>
                  </a:moveTo>
                  <a:lnTo>
                    <a:pt x="272" y="40"/>
                  </a:lnTo>
                  <a:lnTo>
                    <a:pt x="255" y="58"/>
                  </a:lnTo>
                  <a:lnTo>
                    <a:pt x="239" y="76"/>
                  </a:lnTo>
                  <a:lnTo>
                    <a:pt x="222" y="93"/>
                  </a:lnTo>
                  <a:lnTo>
                    <a:pt x="206" y="112"/>
                  </a:lnTo>
                  <a:lnTo>
                    <a:pt x="189" y="130"/>
                  </a:lnTo>
                  <a:lnTo>
                    <a:pt x="173" y="147"/>
                  </a:lnTo>
                  <a:lnTo>
                    <a:pt x="155" y="166"/>
                  </a:lnTo>
                  <a:lnTo>
                    <a:pt x="139" y="184"/>
                  </a:lnTo>
                  <a:lnTo>
                    <a:pt x="122" y="203"/>
                  </a:lnTo>
                  <a:lnTo>
                    <a:pt x="105" y="220"/>
                  </a:lnTo>
                  <a:lnTo>
                    <a:pt x="88" y="238"/>
                  </a:lnTo>
                  <a:lnTo>
                    <a:pt x="71" y="256"/>
                  </a:lnTo>
                  <a:lnTo>
                    <a:pt x="54" y="273"/>
                  </a:lnTo>
                  <a:lnTo>
                    <a:pt x="37" y="290"/>
                  </a:lnTo>
                  <a:lnTo>
                    <a:pt x="19" y="308"/>
                  </a:lnTo>
                  <a:lnTo>
                    <a:pt x="0" y="303"/>
                  </a:lnTo>
                  <a:lnTo>
                    <a:pt x="7" y="286"/>
                  </a:lnTo>
                  <a:lnTo>
                    <a:pt x="17" y="272"/>
                  </a:lnTo>
                  <a:lnTo>
                    <a:pt x="30" y="260"/>
                  </a:lnTo>
                  <a:lnTo>
                    <a:pt x="42" y="249"/>
                  </a:lnTo>
                  <a:lnTo>
                    <a:pt x="56" y="237"/>
                  </a:lnTo>
                  <a:lnTo>
                    <a:pt x="69" y="226"/>
                  </a:lnTo>
                  <a:lnTo>
                    <a:pt x="79" y="213"/>
                  </a:lnTo>
                  <a:lnTo>
                    <a:pt x="88" y="197"/>
                  </a:lnTo>
                  <a:lnTo>
                    <a:pt x="105" y="187"/>
                  </a:lnTo>
                  <a:lnTo>
                    <a:pt x="118" y="175"/>
                  </a:lnTo>
                  <a:lnTo>
                    <a:pt x="132" y="164"/>
                  </a:lnTo>
                  <a:lnTo>
                    <a:pt x="145" y="151"/>
                  </a:lnTo>
                  <a:lnTo>
                    <a:pt x="156" y="138"/>
                  </a:lnTo>
                  <a:lnTo>
                    <a:pt x="167" y="126"/>
                  </a:lnTo>
                  <a:lnTo>
                    <a:pt x="178" y="113"/>
                  </a:lnTo>
                  <a:lnTo>
                    <a:pt x="189" y="99"/>
                  </a:lnTo>
                  <a:lnTo>
                    <a:pt x="199" y="85"/>
                  </a:lnTo>
                  <a:lnTo>
                    <a:pt x="209" y="73"/>
                  </a:lnTo>
                  <a:lnTo>
                    <a:pt x="221" y="59"/>
                  </a:lnTo>
                  <a:lnTo>
                    <a:pt x="232" y="46"/>
                  </a:lnTo>
                  <a:lnTo>
                    <a:pt x="245" y="33"/>
                  </a:lnTo>
                  <a:lnTo>
                    <a:pt x="258" y="22"/>
                  </a:lnTo>
                  <a:lnTo>
                    <a:pt x="273" y="10"/>
                  </a:lnTo>
                  <a:lnTo>
                    <a:pt x="288" y="0"/>
                  </a:lnTo>
                  <a:lnTo>
                    <a:pt x="288" y="23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58"/>
            <p:cNvSpPr>
              <a:spLocks/>
            </p:cNvSpPr>
            <p:nvPr/>
          </p:nvSpPr>
          <p:spPr bwMode="auto">
            <a:xfrm>
              <a:off x="4328" y="3280"/>
              <a:ext cx="117" cy="132"/>
            </a:xfrm>
            <a:custGeom>
              <a:avLst/>
              <a:gdLst>
                <a:gd name="T0" fmla="*/ 207 w 233"/>
                <a:gd name="T1" fmla="*/ 65 h 264"/>
                <a:gd name="T2" fmla="*/ 195 w 233"/>
                <a:gd name="T3" fmla="*/ 78 h 264"/>
                <a:gd name="T4" fmla="*/ 184 w 233"/>
                <a:gd name="T5" fmla="*/ 91 h 264"/>
                <a:gd name="T6" fmla="*/ 172 w 233"/>
                <a:gd name="T7" fmla="*/ 104 h 264"/>
                <a:gd name="T8" fmla="*/ 161 w 233"/>
                <a:gd name="T9" fmla="*/ 116 h 264"/>
                <a:gd name="T10" fmla="*/ 148 w 233"/>
                <a:gd name="T11" fmla="*/ 128 h 264"/>
                <a:gd name="T12" fmla="*/ 137 w 233"/>
                <a:gd name="T13" fmla="*/ 141 h 264"/>
                <a:gd name="T14" fmla="*/ 125 w 233"/>
                <a:gd name="T15" fmla="*/ 152 h 264"/>
                <a:gd name="T16" fmla="*/ 113 w 233"/>
                <a:gd name="T17" fmla="*/ 164 h 264"/>
                <a:gd name="T18" fmla="*/ 101 w 233"/>
                <a:gd name="T19" fmla="*/ 177 h 264"/>
                <a:gd name="T20" fmla="*/ 88 w 233"/>
                <a:gd name="T21" fmla="*/ 188 h 264"/>
                <a:gd name="T22" fmla="*/ 77 w 233"/>
                <a:gd name="T23" fmla="*/ 201 h 264"/>
                <a:gd name="T24" fmla="*/ 65 w 233"/>
                <a:gd name="T25" fmla="*/ 214 h 264"/>
                <a:gd name="T26" fmla="*/ 54 w 233"/>
                <a:gd name="T27" fmla="*/ 225 h 264"/>
                <a:gd name="T28" fmla="*/ 42 w 233"/>
                <a:gd name="T29" fmla="*/ 238 h 264"/>
                <a:gd name="T30" fmla="*/ 31 w 233"/>
                <a:gd name="T31" fmla="*/ 252 h 264"/>
                <a:gd name="T32" fmla="*/ 19 w 233"/>
                <a:gd name="T33" fmla="*/ 264 h 264"/>
                <a:gd name="T34" fmla="*/ 12 w 233"/>
                <a:gd name="T35" fmla="*/ 262 h 264"/>
                <a:gd name="T36" fmla="*/ 5 w 233"/>
                <a:gd name="T37" fmla="*/ 261 h 264"/>
                <a:gd name="T38" fmla="*/ 0 w 233"/>
                <a:gd name="T39" fmla="*/ 257 h 264"/>
                <a:gd name="T40" fmla="*/ 1 w 233"/>
                <a:gd name="T41" fmla="*/ 249 h 264"/>
                <a:gd name="T42" fmla="*/ 7 w 233"/>
                <a:gd name="T43" fmla="*/ 237 h 264"/>
                <a:gd name="T44" fmla="*/ 15 w 233"/>
                <a:gd name="T45" fmla="*/ 226 h 264"/>
                <a:gd name="T46" fmla="*/ 24 w 233"/>
                <a:gd name="T47" fmla="*/ 217 h 264"/>
                <a:gd name="T48" fmla="*/ 34 w 233"/>
                <a:gd name="T49" fmla="*/ 208 h 264"/>
                <a:gd name="T50" fmla="*/ 43 w 233"/>
                <a:gd name="T51" fmla="*/ 200 h 264"/>
                <a:gd name="T52" fmla="*/ 53 w 233"/>
                <a:gd name="T53" fmla="*/ 191 h 264"/>
                <a:gd name="T54" fmla="*/ 60 w 233"/>
                <a:gd name="T55" fmla="*/ 180 h 264"/>
                <a:gd name="T56" fmla="*/ 65 w 233"/>
                <a:gd name="T57" fmla="*/ 170 h 264"/>
                <a:gd name="T58" fmla="*/ 230 w 233"/>
                <a:gd name="T59" fmla="*/ 0 h 264"/>
                <a:gd name="T60" fmla="*/ 233 w 233"/>
                <a:gd name="T61" fmla="*/ 12 h 264"/>
                <a:gd name="T62" fmla="*/ 233 w 233"/>
                <a:gd name="T63" fmla="*/ 21 h 264"/>
                <a:gd name="T64" fmla="*/ 231 w 233"/>
                <a:gd name="T65" fmla="*/ 29 h 264"/>
                <a:gd name="T66" fmla="*/ 228 w 233"/>
                <a:gd name="T67" fmla="*/ 37 h 264"/>
                <a:gd name="T68" fmla="*/ 223 w 233"/>
                <a:gd name="T69" fmla="*/ 44 h 264"/>
                <a:gd name="T70" fmla="*/ 217 w 233"/>
                <a:gd name="T71" fmla="*/ 51 h 264"/>
                <a:gd name="T72" fmla="*/ 212 w 233"/>
                <a:gd name="T73" fmla="*/ 58 h 264"/>
                <a:gd name="T74" fmla="*/ 207 w 233"/>
                <a:gd name="T75" fmla="*/ 65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33" h="264">
                  <a:moveTo>
                    <a:pt x="207" y="65"/>
                  </a:moveTo>
                  <a:lnTo>
                    <a:pt x="195" y="78"/>
                  </a:lnTo>
                  <a:lnTo>
                    <a:pt x="184" y="91"/>
                  </a:lnTo>
                  <a:lnTo>
                    <a:pt x="172" y="104"/>
                  </a:lnTo>
                  <a:lnTo>
                    <a:pt x="161" y="116"/>
                  </a:lnTo>
                  <a:lnTo>
                    <a:pt x="148" y="128"/>
                  </a:lnTo>
                  <a:lnTo>
                    <a:pt x="137" y="141"/>
                  </a:lnTo>
                  <a:lnTo>
                    <a:pt x="125" y="152"/>
                  </a:lnTo>
                  <a:lnTo>
                    <a:pt x="113" y="164"/>
                  </a:lnTo>
                  <a:lnTo>
                    <a:pt x="101" y="177"/>
                  </a:lnTo>
                  <a:lnTo>
                    <a:pt x="88" y="188"/>
                  </a:lnTo>
                  <a:lnTo>
                    <a:pt x="77" y="201"/>
                  </a:lnTo>
                  <a:lnTo>
                    <a:pt x="65" y="214"/>
                  </a:lnTo>
                  <a:lnTo>
                    <a:pt x="54" y="225"/>
                  </a:lnTo>
                  <a:lnTo>
                    <a:pt x="42" y="238"/>
                  </a:lnTo>
                  <a:lnTo>
                    <a:pt x="31" y="252"/>
                  </a:lnTo>
                  <a:lnTo>
                    <a:pt x="19" y="264"/>
                  </a:lnTo>
                  <a:lnTo>
                    <a:pt x="12" y="262"/>
                  </a:lnTo>
                  <a:lnTo>
                    <a:pt x="5" y="261"/>
                  </a:lnTo>
                  <a:lnTo>
                    <a:pt x="0" y="257"/>
                  </a:lnTo>
                  <a:lnTo>
                    <a:pt x="1" y="249"/>
                  </a:lnTo>
                  <a:lnTo>
                    <a:pt x="7" y="237"/>
                  </a:lnTo>
                  <a:lnTo>
                    <a:pt x="15" y="226"/>
                  </a:lnTo>
                  <a:lnTo>
                    <a:pt x="24" y="217"/>
                  </a:lnTo>
                  <a:lnTo>
                    <a:pt x="34" y="208"/>
                  </a:lnTo>
                  <a:lnTo>
                    <a:pt x="43" y="200"/>
                  </a:lnTo>
                  <a:lnTo>
                    <a:pt x="53" y="191"/>
                  </a:lnTo>
                  <a:lnTo>
                    <a:pt x="60" y="180"/>
                  </a:lnTo>
                  <a:lnTo>
                    <a:pt x="65" y="170"/>
                  </a:lnTo>
                  <a:lnTo>
                    <a:pt x="230" y="0"/>
                  </a:lnTo>
                  <a:lnTo>
                    <a:pt x="233" y="12"/>
                  </a:lnTo>
                  <a:lnTo>
                    <a:pt x="233" y="21"/>
                  </a:lnTo>
                  <a:lnTo>
                    <a:pt x="231" y="29"/>
                  </a:lnTo>
                  <a:lnTo>
                    <a:pt x="228" y="37"/>
                  </a:lnTo>
                  <a:lnTo>
                    <a:pt x="223" y="44"/>
                  </a:lnTo>
                  <a:lnTo>
                    <a:pt x="217" y="51"/>
                  </a:lnTo>
                  <a:lnTo>
                    <a:pt x="212" y="58"/>
                  </a:lnTo>
                  <a:lnTo>
                    <a:pt x="207" y="65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59"/>
            <p:cNvSpPr>
              <a:spLocks/>
            </p:cNvSpPr>
            <p:nvPr/>
          </p:nvSpPr>
          <p:spPr bwMode="auto">
            <a:xfrm>
              <a:off x="4353" y="3319"/>
              <a:ext cx="89" cy="98"/>
            </a:xfrm>
            <a:custGeom>
              <a:avLst/>
              <a:gdLst>
                <a:gd name="T0" fmla="*/ 141 w 179"/>
                <a:gd name="T1" fmla="*/ 79 h 197"/>
                <a:gd name="T2" fmla="*/ 128 w 179"/>
                <a:gd name="T3" fmla="*/ 92 h 197"/>
                <a:gd name="T4" fmla="*/ 115 w 179"/>
                <a:gd name="T5" fmla="*/ 104 h 197"/>
                <a:gd name="T6" fmla="*/ 102 w 179"/>
                <a:gd name="T7" fmla="*/ 117 h 197"/>
                <a:gd name="T8" fmla="*/ 88 w 179"/>
                <a:gd name="T9" fmla="*/ 130 h 197"/>
                <a:gd name="T10" fmla="*/ 74 w 179"/>
                <a:gd name="T11" fmla="*/ 144 h 197"/>
                <a:gd name="T12" fmla="*/ 61 w 179"/>
                <a:gd name="T13" fmla="*/ 159 h 197"/>
                <a:gd name="T14" fmla="*/ 50 w 179"/>
                <a:gd name="T15" fmla="*/ 172 h 197"/>
                <a:gd name="T16" fmla="*/ 39 w 179"/>
                <a:gd name="T17" fmla="*/ 189 h 197"/>
                <a:gd name="T18" fmla="*/ 35 w 179"/>
                <a:gd name="T19" fmla="*/ 192 h 197"/>
                <a:gd name="T20" fmla="*/ 30 w 179"/>
                <a:gd name="T21" fmla="*/ 194 h 197"/>
                <a:gd name="T22" fmla="*/ 24 w 179"/>
                <a:gd name="T23" fmla="*/ 195 h 197"/>
                <a:gd name="T24" fmla="*/ 19 w 179"/>
                <a:gd name="T25" fmla="*/ 197 h 197"/>
                <a:gd name="T26" fmla="*/ 13 w 179"/>
                <a:gd name="T27" fmla="*/ 195 h 197"/>
                <a:gd name="T28" fmla="*/ 7 w 179"/>
                <a:gd name="T29" fmla="*/ 194 h 197"/>
                <a:gd name="T30" fmla="*/ 4 w 179"/>
                <a:gd name="T31" fmla="*/ 192 h 197"/>
                <a:gd name="T32" fmla="*/ 0 w 179"/>
                <a:gd name="T33" fmla="*/ 189 h 197"/>
                <a:gd name="T34" fmla="*/ 17 w 179"/>
                <a:gd name="T35" fmla="*/ 163 h 197"/>
                <a:gd name="T36" fmla="*/ 38 w 179"/>
                <a:gd name="T37" fmla="*/ 139 h 197"/>
                <a:gd name="T38" fmla="*/ 61 w 179"/>
                <a:gd name="T39" fmla="*/ 116 h 197"/>
                <a:gd name="T40" fmla="*/ 84 w 179"/>
                <a:gd name="T41" fmla="*/ 94 h 197"/>
                <a:gd name="T42" fmla="*/ 108 w 179"/>
                <a:gd name="T43" fmla="*/ 72 h 197"/>
                <a:gd name="T44" fmla="*/ 132 w 179"/>
                <a:gd name="T45" fmla="*/ 49 h 197"/>
                <a:gd name="T46" fmla="*/ 152 w 179"/>
                <a:gd name="T47" fmla="*/ 25 h 197"/>
                <a:gd name="T48" fmla="*/ 171 w 179"/>
                <a:gd name="T49" fmla="*/ 0 h 197"/>
                <a:gd name="T50" fmla="*/ 178 w 179"/>
                <a:gd name="T51" fmla="*/ 12 h 197"/>
                <a:gd name="T52" fmla="*/ 179 w 179"/>
                <a:gd name="T53" fmla="*/ 24 h 197"/>
                <a:gd name="T54" fmla="*/ 176 w 179"/>
                <a:gd name="T55" fmla="*/ 34 h 197"/>
                <a:gd name="T56" fmla="*/ 172 w 179"/>
                <a:gd name="T57" fmla="*/ 45 h 197"/>
                <a:gd name="T58" fmla="*/ 165 w 179"/>
                <a:gd name="T59" fmla="*/ 54 h 197"/>
                <a:gd name="T60" fmla="*/ 156 w 179"/>
                <a:gd name="T61" fmla="*/ 62 h 197"/>
                <a:gd name="T62" fmla="*/ 148 w 179"/>
                <a:gd name="T63" fmla="*/ 71 h 197"/>
                <a:gd name="T64" fmla="*/ 141 w 179"/>
                <a:gd name="T65" fmla="*/ 79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9" h="197">
                  <a:moveTo>
                    <a:pt x="141" y="79"/>
                  </a:moveTo>
                  <a:lnTo>
                    <a:pt x="128" y="92"/>
                  </a:lnTo>
                  <a:lnTo>
                    <a:pt x="115" y="104"/>
                  </a:lnTo>
                  <a:lnTo>
                    <a:pt x="102" y="117"/>
                  </a:lnTo>
                  <a:lnTo>
                    <a:pt x="88" y="130"/>
                  </a:lnTo>
                  <a:lnTo>
                    <a:pt x="74" y="144"/>
                  </a:lnTo>
                  <a:lnTo>
                    <a:pt x="61" y="159"/>
                  </a:lnTo>
                  <a:lnTo>
                    <a:pt x="50" y="172"/>
                  </a:lnTo>
                  <a:lnTo>
                    <a:pt x="39" y="189"/>
                  </a:lnTo>
                  <a:lnTo>
                    <a:pt x="35" y="192"/>
                  </a:lnTo>
                  <a:lnTo>
                    <a:pt x="30" y="194"/>
                  </a:lnTo>
                  <a:lnTo>
                    <a:pt x="24" y="195"/>
                  </a:lnTo>
                  <a:lnTo>
                    <a:pt x="19" y="197"/>
                  </a:lnTo>
                  <a:lnTo>
                    <a:pt x="13" y="195"/>
                  </a:lnTo>
                  <a:lnTo>
                    <a:pt x="7" y="194"/>
                  </a:lnTo>
                  <a:lnTo>
                    <a:pt x="4" y="192"/>
                  </a:lnTo>
                  <a:lnTo>
                    <a:pt x="0" y="189"/>
                  </a:lnTo>
                  <a:lnTo>
                    <a:pt x="17" y="163"/>
                  </a:lnTo>
                  <a:lnTo>
                    <a:pt x="38" y="139"/>
                  </a:lnTo>
                  <a:lnTo>
                    <a:pt x="61" y="116"/>
                  </a:lnTo>
                  <a:lnTo>
                    <a:pt x="84" y="94"/>
                  </a:lnTo>
                  <a:lnTo>
                    <a:pt x="108" y="72"/>
                  </a:lnTo>
                  <a:lnTo>
                    <a:pt x="132" y="49"/>
                  </a:lnTo>
                  <a:lnTo>
                    <a:pt x="152" y="25"/>
                  </a:lnTo>
                  <a:lnTo>
                    <a:pt x="171" y="0"/>
                  </a:lnTo>
                  <a:lnTo>
                    <a:pt x="178" y="12"/>
                  </a:lnTo>
                  <a:lnTo>
                    <a:pt x="179" y="24"/>
                  </a:lnTo>
                  <a:lnTo>
                    <a:pt x="176" y="34"/>
                  </a:lnTo>
                  <a:lnTo>
                    <a:pt x="172" y="45"/>
                  </a:lnTo>
                  <a:lnTo>
                    <a:pt x="165" y="54"/>
                  </a:lnTo>
                  <a:lnTo>
                    <a:pt x="156" y="62"/>
                  </a:lnTo>
                  <a:lnTo>
                    <a:pt x="148" y="71"/>
                  </a:lnTo>
                  <a:lnTo>
                    <a:pt x="141" y="79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0"/>
            <p:cNvSpPr>
              <a:spLocks/>
            </p:cNvSpPr>
            <p:nvPr/>
          </p:nvSpPr>
          <p:spPr bwMode="auto">
            <a:xfrm>
              <a:off x="4215" y="3349"/>
              <a:ext cx="34" cy="33"/>
            </a:xfrm>
            <a:custGeom>
              <a:avLst/>
              <a:gdLst>
                <a:gd name="T0" fmla="*/ 69 w 69"/>
                <a:gd name="T1" fmla="*/ 18 h 65"/>
                <a:gd name="T2" fmla="*/ 31 w 69"/>
                <a:gd name="T3" fmla="*/ 16 h 65"/>
                <a:gd name="T4" fmla="*/ 38 w 69"/>
                <a:gd name="T5" fmla="*/ 20 h 65"/>
                <a:gd name="T6" fmla="*/ 33 w 69"/>
                <a:gd name="T7" fmla="*/ 18 h 65"/>
                <a:gd name="T8" fmla="*/ 34 w 69"/>
                <a:gd name="T9" fmla="*/ 27 h 65"/>
                <a:gd name="T10" fmla="*/ 38 w 69"/>
                <a:gd name="T11" fmla="*/ 38 h 65"/>
                <a:gd name="T12" fmla="*/ 41 w 69"/>
                <a:gd name="T13" fmla="*/ 49 h 65"/>
                <a:gd name="T14" fmla="*/ 41 w 69"/>
                <a:gd name="T15" fmla="*/ 62 h 65"/>
                <a:gd name="T16" fmla="*/ 32 w 69"/>
                <a:gd name="T17" fmla="*/ 64 h 65"/>
                <a:gd name="T18" fmla="*/ 23 w 69"/>
                <a:gd name="T19" fmla="*/ 65 h 65"/>
                <a:gd name="T20" fmla="*/ 15 w 69"/>
                <a:gd name="T21" fmla="*/ 64 h 65"/>
                <a:gd name="T22" fmla="*/ 10 w 69"/>
                <a:gd name="T23" fmla="*/ 58 h 65"/>
                <a:gd name="T24" fmla="*/ 7 w 69"/>
                <a:gd name="T25" fmla="*/ 50 h 65"/>
                <a:gd name="T26" fmla="*/ 3 w 69"/>
                <a:gd name="T27" fmla="*/ 37 h 65"/>
                <a:gd name="T28" fmla="*/ 1 w 69"/>
                <a:gd name="T29" fmla="*/ 25 h 65"/>
                <a:gd name="T30" fmla="*/ 0 w 69"/>
                <a:gd name="T31" fmla="*/ 19 h 65"/>
                <a:gd name="T32" fmla="*/ 1 w 69"/>
                <a:gd name="T33" fmla="*/ 18 h 65"/>
                <a:gd name="T34" fmla="*/ 6 w 69"/>
                <a:gd name="T35" fmla="*/ 17 h 65"/>
                <a:gd name="T36" fmla="*/ 11 w 69"/>
                <a:gd name="T37" fmla="*/ 13 h 65"/>
                <a:gd name="T38" fmla="*/ 19 w 69"/>
                <a:gd name="T39" fmla="*/ 10 h 65"/>
                <a:gd name="T40" fmla="*/ 27 w 69"/>
                <a:gd name="T41" fmla="*/ 7 h 65"/>
                <a:gd name="T42" fmla="*/ 37 w 69"/>
                <a:gd name="T43" fmla="*/ 3 h 65"/>
                <a:gd name="T44" fmla="*/ 46 w 69"/>
                <a:gd name="T45" fmla="*/ 1 h 65"/>
                <a:gd name="T46" fmla="*/ 54 w 69"/>
                <a:gd name="T47" fmla="*/ 0 h 65"/>
                <a:gd name="T48" fmla="*/ 69 w 69"/>
                <a:gd name="T49" fmla="*/ 0 h 65"/>
                <a:gd name="T50" fmla="*/ 69 w 69"/>
                <a:gd name="T51" fmla="*/ 18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9" h="65">
                  <a:moveTo>
                    <a:pt x="69" y="18"/>
                  </a:moveTo>
                  <a:lnTo>
                    <a:pt x="31" y="16"/>
                  </a:lnTo>
                  <a:lnTo>
                    <a:pt x="38" y="20"/>
                  </a:lnTo>
                  <a:lnTo>
                    <a:pt x="33" y="18"/>
                  </a:lnTo>
                  <a:lnTo>
                    <a:pt x="34" y="27"/>
                  </a:lnTo>
                  <a:lnTo>
                    <a:pt x="38" y="38"/>
                  </a:lnTo>
                  <a:lnTo>
                    <a:pt x="41" y="49"/>
                  </a:lnTo>
                  <a:lnTo>
                    <a:pt x="41" y="62"/>
                  </a:lnTo>
                  <a:lnTo>
                    <a:pt x="32" y="64"/>
                  </a:lnTo>
                  <a:lnTo>
                    <a:pt x="23" y="65"/>
                  </a:lnTo>
                  <a:lnTo>
                    <a:pt x="15" y="64"/>
                  </a:lnTo>
                  <a:lnTo>
                    <a:pt x="10" y="58"/>
                  </a:lnTo>
                  <a:lnTo>
                    <a:pt x="7" y="50"/>
                  </a:lnTo>
                  <a:lnTo>
                    <a:pt x="3" y="37"/>
                  </a:lnTo>
                  <a:lnTo>
                    <a:pt x="1" y="25"/>
                  </a:lnTo>
                  <a:lnTo>
                    <a:pt x="0" y="19"/>
                  </a:lnTo>
                  <a:lnTo>
                    <a:pt x="1" y="18"/>
                  </a:lnTo>
                  <a:lnTo>
                    <a:pt x="6" y="17"/>
                  </a:lnTo>
                  <a:lnTo>
                    <a:pt x="11" y="13"/>
                  </a:lnTo>
                  <a:lnTo>
                    <a:pt x="19" y="10"/>
                  </a:lnTo>
                  <a:lnTo>
                    <a:pt x="27" y="7"/>
                  </a:lnTo>
                  <a:lnTo>
                    <a:pt x="37" y="3"/>
                  </a:lnTo>
                  <a:lnTo>
                    <a:pt x="46" y="1"/>
                  </a:lnTo>
                  <a:lnTo>
                    <a:pt x="54" y="0"/>
                  </a:lnTo>
                  <a:lnTo>
                    <a:pt x="69" y="0"/>
                  </a:lnTo>
                  <a:lnTo>
                    <a:pt x="69" y="18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1"/>
            <p:cNvSpPr>
              <a:spLocks/>
            </p:cNvSpPr>
            <p:nvPr/>
          </p:nvSpPr>
          <p:spPr bwMode="auto">
            <a:xfrm>
              <a:off x="4384" y="3359"/>
              <a:ext cx="58" cy="62"/>
            </a:xfrm>
            <a:custGeom>
              <a:avLst/>
              <a:gdLst>
                <a:gd name="T0" fmla="*/ 117 w 117"/>
                <a:gd name="T1" fmla="*/ 0 h 126"/>
                <a:gd name="T2" fmla="*/ 116 w 117"/>
                <a:gd name="T3" fmla="*/ 20 h 126"/>
                <a:gd name="T4" fmla="*/ 109 w 117"/>
                <a:gd name="T5" fmla="*/ 37 h 126"/>
                <a:gd name="T6" fmla="*/ 99 w 117"/>
                <a:gd name="T7" fmla="*/ 51 h 126"/>
                <a:gd name="T8" fmla="*/ 88 w 117"/>
                <a:gd name="T9" fmla="*/ 62 h 126"/>
                <a:gd name="T10" fmla="*/ 74 w 117"/>
                <a:gd name="T11" fmla="*/ 73 h 126"/>
                <a:gd name="T12" fmla="*/ 60 w 117"/>
                <a:gd name="T13" fmla="*/ 84 h 126"/>
                <a:gd name="T14" fmla="*/ 46 w 117"/>
                <a:gd name="T15" fmla="*/ 95 h 126"/>
                <a:gd name="T16" fmla="*/ 34 w 117"/>
                <a:gd name="T17" fmla="*/ 107 h 126"/>
                <a:gd name="T18" fmla="*/ 30 w 117"/>
                <a:gd name="T19" fmla="*/ 118 h 126"/>
                <a:gd name="T20" fmla="*/ 22 w 117"/>
                <a:gd name="T21" fmla="*/ 123 h 126"/>
                <a:gd name="T22" fmla="*/ 12 w 117"/>
                <a:gd name="T23" fmla="*/ 126 h 126"/>
                <a:gd name="T24" fmla="*/ 0 w 117"/>
                <a:gd name="T25" fmla="*/ 126 h 126"/>
                <a:gd name="T26" fmla="*/ 8 w 117"/>
                <a:gd name="T27" fmla="*/ 105 h 126"/>
                <a:gd name="T28" fmla="*/ 20 w 117"/>
                <a:gd name="T29" fmla="*/ 86 h 126"/>
                <a:gd name="T30" fmla="*/ 33 w 117"/>
                <a:gd name="T31" fmla="*/ 70 h 126"/>
                <a:gd name="T32" fmla="*/ 48 w 117"/>
                <a:gd name="T33" fmla="*/ 55 h 126"/>
                <a:gd name="T34" fmla="*/ 64 w 117"/>
                <a:gd name="T35" fmla="*/ 42 h 126"/>
                <a:gd name="T36" fmla="*/ 81 w 117"/>
                <a:gd name="T37" fmla="*/ 28 h 126"/>
                <a:gd name="T38" fmla="*/ 98 w 117"/>
                <a:gd name="T39" fmla="*/ 14 h 126"/>
                <a:gd name="T40" fmla="*/ 117 w 117"/>
                <a:gd name="T41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7" h="126">
                  <a:moveTo>
                    <a:pt x="117" y="0"/>
                  </a:moveTo>
                  <a:lnTo>
                    <a:pt x="116" y="20"/>
                  </a:lnTo>
                  <a:lnTo>
                    <a:pt x="109" y="37"/>
                  </a:lnTo>
                  <a:lnTo>
                    <a:pt x="99" y="51"/>
                  </a:lnTo>
                  <a:lnTo>
                    <a:pt x="88" y="62"/>
                  </a:lnTo>
                  <a:lnTo>
                    <a:pt x="74" y="73"/>
                  </a:lnTo>
                  <a:lnTo>
                    <a:pt x="60" y="84"/>
                  </a:lnTo>
                  <a:lnTo>
                    <a:pt x="46" y="95"/>
                  </a:lnTo>
                  <a:lnTo>
                    <a:pt x="34" y="107"/>
                  </a:lnTo>
                  <a:lnTo>
                    <a:pt x="30" y="118"/>
                  </a:lnTo>
                  <a:lnTo>
                    <a:pt x="22" y="123"/>
                  </a:lnTo>
                  <a:lnTo>
                    <a:pt x="12" y="126"/>
                  </a:lnTo>
                  <a:lnTo>
                    <a:pt x="0" y="126"/>
                  </a:lnTo>
                  <a:lnTo>
                    <a:pt x="8" y="105"/>
                  </a:lnTo>
                  <a:lnTo>
                    <a:pt x="20" y="86"/>
                  </a:lnTo>
                  <a:lnTo>
                    <a:pt x="33" y="70"/>
                  </a:lnTo>
                  <a:lnTo>
                    <a:pt x="48" y="55"/>
                  </a:lnTo>
                  <a:lnTo>
                    <a:pt x="64" y="42"/>
                  </a:lnTo>
                  <a:lnTo>
                    <a:pt x="81" y="28"/>
                  </a:lnTo>
                  <a:lnTo>
                    <a:pt x="98" y="14"/>
                  </a:lnTo>
                  <a:lnTo>
                    <a:pt x="117" y="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62"/>
            <p:cNvSpPr>
              <a:spLocks/>
            </p:cNvSpPr>
            <p:nvPr/>
          </p:nvSpPr>
          <p:spPr bwMode="auto">
            <a:xfrm>
              <a:off x="4241" y="3367"/>
              <a:ext cx="8" cy="12"/>
            </a:xfrm>
            <a:custGeom>
              <a:avLst/>
              <a:gdLst>
                <a:gd name="T0" fmla="*/ 16 w 16"/>
                <a:gd name="T1" fmla="*/ 17 h 23"/>
                <a:gd name="T2" fmla="*/ 8 w 16"/>
                <a:gd name="T3" fmla="*/ 23 h 23"/>
                <a:gd name="T4" fmla="*/ 4 w 16"/>
                <a:gd name="T5" fmla="*/ 19 h 23"/>
                <a:gd name="T6" fmla="*/ 1 w 16"/>
                <a:gd name="T7" fmla="*/ 13 h 23"/>
                <a:gd name="T8" fmla="*/ 0 w 16"/>
                <a:gd name="T9" fmla="*/ 7 h 23"/>
                <a:gd name="T10" fmla="*/ 6 w 16"/>
                <a:gd name="T11" fmla="*/ 0 h 23"/>
                <a:gd name="T12" fmla="*/ 7 w 16"/>
                <a:gd name="T13" fmla="*/ 6 h 23"/>
                <a:gd name="T14" fmla="*/ 11 w 16"/>
                <a:gd name="T15" fmla="*/ 8 h 23"/>
                <a:gd name="T16" fmla="*/ 15 w 16"/>
                <a:gd name="T17" fmla="*/ 11 h 23"/>
                <a:gd name="T18" fmla="*/ 16 w 16"/>
                <a:gd name="T19" fmla="*/ 17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" h="23">
                  <a:moveTo>
                    <a:pt x="16" y="17"/>
                  </a:moveTo>
                  <a:lnTo>
                    <a:pt x="8" y="23"/>
                  </a:lnTo>
                  <a:lnTo>
                    <a:pt x="4" y="19"/>
                  </a:lnTo>
                  <a:lnTo>
                    <a:pt x="1" y="13"/>
                  </a:lnTo>
                  <a:lnTo>
                    <a:pt x="0" y="7"/>
                  </a:lnTo>
                  <a:lnTo>
                    <a:pt x="6" y="0"/>
                  </a:lnTo>
                  <a:lnTo>
                    <a:pt x="7" y="6"/>
                  </a:lnTo>
                  <a:lnTo>
                    <a:pt x="11" y="8"/>
                  </a:lnTo>
                  <a:lnTo>
                    <a:pt x="15" y="11"/>
                  </a:lnTo>
                  <a:lnTo>
                    <a:pt x="16" y="17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63"/>
            <p:cNvSpPr>
              <a:spLocks/>
            </p:cNvSpPr>
            <p:nvPr/>
          </p:nvSpPr>
          <p:spPr bwMode="auto">
            <a:xfrm>
              <a:off x="4407" y="3392"/>
              <a:ext cx="32" cy="37"/>
            </a:xfrm>
            <a:custGeom>
              <a:avLst/>
              <a:gdLst>
                <a:gd name="T0" fmla="*/ 17 w 64"/>
                <a:gd name="T1" fmla="*/ 74 h 74"/>
                <a:gd name="T2" fmla="*/ 11 w 64"/>
                <a:gd name="T3" fmla="*/ 72 h 74"/>
                <a:gd name="T4" fmla="*/ 6 w 64"/>
                <a:gd name="T5" fmla="*/ 70 h 74"/>
                <a:gd name="T6" fmla="*/ 2 w 64"/>
                <a:gd name="T7" fmla="*/ 66 h 74"/>
                <a:gd name="T8" fmla="*/ 0 w 64"/>
                <a:gd name="T9" fmla="*/ 59 h 74"/>
                <a:gd name="T10" fmla="*/ 6 w 64"/>
                <a:gd name="T11" fmla="*/ 49 h 74"/>
                <a:gd name="T12" fmla="*/ 13 w 64"/>
                <a:gd name="T13" fmla="*/ 41 h 74"/>
                <a:gd name="T14" fmla="*/ 21 w 64"/>
                <a:gd name="T15" fmla="*/ 33 h 74"/>
                <a:gd name="T16" fmla="*/ 29 w 64"/>
                <a:gd name="T17" fmla="*/ 26 h 74"/>
                <a:gd name="T18" fmla="*/ 37 w 64"/>
                <a:gd name="T19" fmla="*/ 21 h 74"/>
                <a:gd name="T20" fmla="*/ 47 w 64"/>
                <a:gd name="T21" fmla="*/ 14 h 74"/>
                <a:gd name="T22" fmla="*/ 55 w 64"/>
                <a:gd name="T23" fmla="*/ 7 h 74"/>
                <a:gd name="T24" fmla="*/ 63 w 64"/>
                <a:gd name="T25" fmla="*/ 0 h 74"/>
                <a:gd name="T26" fmla="*/ 64 w 64"/>
                <a:gd name="T27" fmla="*/ 11 h 74"/>
                <a:gd name="T28" fmla="*/ 63 w 64"/>
                <a:gd name="T29" fmla="*/ 22 h 74"/>
                <a:gd name="T30" fmla="*/ 58 w 64"/>
                <a:gd name="T31" fmla="*/ 32 h 74"/>
                <a:gd name="T32" fmla="*/ 52 w 64"/>
                <a:gd name="T33" fmla="*/ 41 h 74"/>
                <a:gd name="T34" fmla="*/ 44 w 64"/>
                <a:gd name="T35" fmla="*/ 51 h 74"/>
                <a:gd name="T36" fmla="*/ 36 w 64"/>
                <a:gd name="T37" fmla="*/ 59 h 74"/>
                <a:gd name="T38" fmla="*/ 26 w 64"/>
                <a:gd name="T39" fmla="*/ 67 h 74"/>
                <a:gd name="T40" fmla="*/ 17 w 64"/>
                <a:gd name="T4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" h="74">
                  <a:moveTo>
                    <a:pt x="17" y="74"/>
                  </a:moveTo>
                  <a:lnTo>
                    <a:pt x="11" y="72"/>
                  </a:lnTo>
                  <a:lnTo>
                    <a:pt x="6" y="70"/>
                  </a:lnTo>
                  <a:lnTo>
                    <a:pt x="2" y="66"/>
                  </a:lnTo>
                  <a:lnTo>
                    <a:pt x="0" y="59"/>
                  </a:lnTo>
                  <a:lnTo>
                    <a:pt x="6" y="49"/>
                  </a:lnTo>
                  <a:lnTo>
                    <a:pt x="13" y="41"/>
                  </a:lnTo>
                  <a:lnTo>
                    <a:pt x="21" y="33"/>
                  </a:lnTo>
                  <a:lnTo>
                    <a:pt x="29" y="26"/>
                  </a:lnTo>
                  <a:lnTo>
                    <a:pt x="37" y="21"/>
                  </a:lnTo>
                  <a:lnTo>
                    <a:pt x="47" y="14"/>
                  </a:lnTo>
                  <a:lnTo>
                    <a:pt x="55" y="7"/>
                  </a:lnTo>
                  <a:lnTo>
                    <a:pt x="63" y="0"/>
                  </a:lnTo>
                  <a:lnTo>
                    <a:pt x="64" y="11"/>
                  </a:lnTo>
                  <a:lnTo>
                    <a:pt x="63" y="22"/>
                  </a:lnTo>
                  <a:lnTo>
                    <a:pt x="58" y="32"/>
                  </a:lnTo>
                  <a:lnTo>
                    <a:pt x="52" y="41"/>
                  </a:lnTo>
                  <a:lnTo>
                    <a:pt x="44" y="51"/>
                  </a:lnTo>
                  <a:lnTo>
                    <a:pt x="36" y="59"/>
                  </a:lnTo>
                  <a:lnTo>
                    <a:pt x="26" y="67"/>
                  </a:lnTo>
                  <a:lnTo>
                    <a:pt x="17" y="74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64"/>
            <p:cNvSpPr>
              <a:spLocks/>
            </p:cNvSpPr>
            <p:nvPr/>
          </p:nvSpPr>
          <p:spPr bwMode="auto">
            <a:xfrm>
              <a:off x="4435" y="3420"/>
              <a:ext cx="10" cy="12"/>
            </a:xfrm>
            <a:custGeom>
              <a:avLst/>
              <a:gdLst>
                <a:gd name="T0" fmla="*/ 19 w 19"/>
                <a:gd name="T1" fmla="*/ 21 h 24"/>
                <a:gd name="T2" fmla="*/ 14 w 19"/>
                <a:gd name="T3" fmla="*/ 24 h 24"/>
                <a:gd name="T4" fmla="*/ 8 w 19"/>
                <a:gd name="T5" fmla="*/ 24 h 24"/>
                <a:gd name="T6" fmla="*/ 3 w 19"/>
                <a:gd name="T7" fmla="*/ 22 h 24"/>
                <a:gd name="T8" fmla="*/ 0 w 19"/>
                <a:gd name="T9" fmla="*/ 16 h 24"/>
                <a:gd name="T10" fmla="*/ 2 w 19"/>
                <a:gd name="T11" fmla="*/ 8 h 24"/>
                <a:gd name="T12" fmla="*/ 6 w 19"/>
                <a:gd name="T13" fmla="*/ 2 h 24"/>
                <a:gd name="T14" fmla="*/ 11 w 19"/>
                <a:gd name="T15" fmla="*/ 0 h 24"/>
                <a:gd name="T16" fmla="*/ 19 w 19"/>
                <a:gd name="T17" fmla="*/ 1 h 24"/>
                <a:gd name="T18" fmla="*/ 19 w 19"/>
                <a:gd name="T19" fmla="*/ 21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" h="24">
                  <a:moveTo>
                    <a:pt x="19" y="21"/>
                  </a:moveTo>
                  <a:lnTo>
                    <a:pt x="14" y="24"/>
                  </a:lnTo>
                  <a:lnTo>
                    <a:pt x="8" y="24"/>
                  </a:lnTo>
                  <a:lnTo>
                    <a:pt x="3" y="22"/>
                  </a:lnTo>
                  <a:lnTo>
                    <a:pt x="0" y="16"/>
                  </a:lnTo>
                  <a:lnTo>
                    <a:pt x="2" y="8"/>
                  </a:lnTo>
                  <a:lnTo>
                    <a:pt x="6" y="2"/>
                  </a:lnTo>
                  <a:lnTo>
                    <a:pt x="11" y="0"/>
                  </a:lnTo>
                  <a:lnTo>
                    <a:pt x="19" y="1"/>
                  </a:lnTo>
                  <a:lnTo>
                    <a:pt x="19" y="21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65"/>
            <p:cNvSpPr>
              <a:spLocks/>
            </p:cNvSpPr>
            <p:nvPr/>
          </p:nvSpPr>
          <p:spPr bwMode="auto">
            <a:xfrm>
              <a:off x="4038" y="2583"/>
              <a:ext cx="59" cy="80"/>
            </a:xfrm>
            <a:custGeom>
              <a:avLst/>
              <a:gdLst>
                <a:gd name="T0" fmla="*/ 119 w 119"/>
                <a:gd name="T1" fmla="*/ 56 h 161"/>
                <a:gd name="T2" fmla="*/ 96 w 119"/>
                <a:gd name="T3" fmla="*/ 154 h 161"/>
                <a:gd name="T4" fmla="*/ 90 w 119"/>
                <a:gd name="T5" fmla="*/ 160 h 161"/>
                <a:gd name="T6" fmla="*/ 83 w 119"/>
                <a:gd name="T7" fmla="*/ 161 h 161"/>
                <a:gd name="T8" fmla="*/ 75 w 119"/>
                <a:gd name="T9" fmla="*/ 160 h 161"/>
                <a:gd name="T10" fmla="*/ 69 w 119"/>
                <a:gd name="T11" fmla="*/ 156 h 161"/>
                <a:gd name="T12" fmla="*/ 58 w 119"/>
                <a:gd name="T13" fmla="*/ 137 h 161"/>
                <a:gd name="T14" fmla="*/ 46 w 119"/>
                <a:gd name="T15" fmla="*/ 118 h 161"/>
                <a:gd name="T16" fmla="*/ 34 w 119"/>
                <a:gd name="T17" fmla="*/ 101 h 161"/>
                <a:gd name="T18" fmla="*/ 23 w 119"/>
                <a:gd name="T19" fmla="*/ 84 h 161"/>
                <a:gd name="T20" fmla="*/ 13 w 119"/>
                <a:gd name="T21" fmla="*/ 66 h 161"/>
                <a:gd name="T22" fmla="*/ 5 w 119"/>
                <a:gd name="T23" fmla="*/ 47 h 161"/>
                <a:gd name="T24" fmla="*/ 0 w 119"/>
                <a:gd name="T25" fmla="*/ 25 h 161"/>
                <a:gd name="T26" fmla="*/ 0 w 119"/>
                <a:gd name="T27" fmla="*/ 0 h 161"/>
                <a:gd name="T28" fmla="*/ 12 w 119"/>
                <a:gd name="T29" fmla="*/ 12 h 161"/>
                <a:gd name="T30" fmla="*/ 26 w 119"/>
                <a:gd name="T31" fmla="*/ 23 h 161"/>
                <a:gd name="T32" fmla="*/ 39 w 119"/>
                <a:gd name="T33" fmla="*/ 31 h 161"/>
                <a:gd name="T34" fmla="*/ 54 w 119"/>
                <a:gd name="T35" fmla="*/ 36 h 161"/>
                <a:gd name="T36" fmla="*/ 70 w 119"/>
                <a:gd name="T37" fmla="*/ 42 h 161"/>
                <a:gd name="T38" fmla="*/ 87 w 119"/>
                <a:gd name="T39" fmla="*/ 47 h 161"/>
                <a:gd name="T40" fmla="*/ 103 w 119"/>
                <a:gd name="T41" fmla="*/ 51 h 161"/>
                <a:gd name="T42" fmla="*/ 119 w 119"/>
                <a:gd name="T43" fmla="*/ 56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9" h="161">
                  <a:moveTo>
                    <a:pt x="119" y="56"/>
                  </a:moveTo>
                  <a:lnTo>
                    <a:pt x="96" y="154"/>
                  </a:lnTo>
                  <a:lnTo>
                    <a:pt x="90" y="160"/>
                  </a:lnTo>
                  <a:lnTo>
                    <a:pt x="83" y="161"/>
                  </a:lnTo>
                  <a:lnTo>
                    <a:pt x="75" y="160"/>
                  </a:lnTo>
                  <a:lnTo>
                    <a:pt x="69" y="156"/>
                  </a:lnTo>
                  <a:lnTo>
                    <a:pt x="58" y="137"/>
                  </a:lnTo>
                  <a:lnTo>
                    <a:pt x="46" y="118"/>
                  </a:lnTo>
                  <a:lnTo>
                    <a:pt x="34" y="101"/>
                  </a:lnTo>
                  <a:lnTo>
                    <a:pt x="23" y="84"/>
                  </a:lnTo>
                  <a:lnTo>
                    <a:pt x="13" y="66"/>
                  </a:lnTo>
                  <a:lnTo>
                    <a:pt x="5" y="47"/>
                  </a:lnTo>
                  <a:lnTo>
                    <a:pt x="0" y="25"/>
                  </a:lnTo>
                  <a:lnTo>
                    <a:pt x="0" y="0"/>
                  </a:lnTo>
                  <a:lnTo>
                    <a:pt x="12" y="12"/>
                  </a:lnTo>
                  <a:lnTo>
                    <a:pt x="26" y="23"/>
                  </a:lnTo>
                  <a:lnTo>
                    <a:pt x="39" y="31"/>
                  </a:lnTo>
                  <a:lnTo>
                    <a:pt x="54" y="36"/>
                  </a:lnTo>
                  <a:lnTo>
                    <a:pt x="70" y="42"/>
                  </a:lnTo>
                  <a:lnTo>
                    <a:pt x="87" y="47"/>
                  </a:lnTo>
                  <a:lnTo>
                    <a:pt x="103" y="51"/>
                  </a:lnTo>
                  <a:lnTo>
                    <a:pt x="119" y="56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66"/>
            <p:cNvSpPr>
              <a:spLocks/>
            </p:cNvSpPr>
            <p:nvPr/>
          </p:nvSpPr>
          <p:spPr bwMode="auto">
            <a:xfrm>
              <a:off x="3909" y="2600"/>
              <a:ext cx="154" cy="151"/>
            </a:xfrm>
            <a:custGeom>
              <a:avLst/>
              <a:gdLst>
                <a:gd name="T0" fmla="*/ 292 w 308"/>
                <a:gd name="T1" fmla="*/ 150 h 303"/>
                <a:gd name="T2" fmla="*/ 254 w 308"/>
                <a:gd name="T3" fmla="*/ 173 h 303"/>
                <a:gd name="T4" fmla="*/ 212 w 308"/>
                <a:gd name="T5" fmla="*/ 192 h 303"/>
                <a:gd name="T6" fmla="*/ 175 w 308"/>
                <a:gd name="T7" fmla="*/ 212 h 303"/>
                <a:gd name="T8" fmla="*/ 160 w 308"/>
                <a:gd name="T9" fmla="*/ 217 h 303"/>
                <a:gd name="T10" fmla="*/ 157 w 308"/>
                <a:gd name="T11" fmla="*/ 206 h 303"/>
                <a:gd name="T12" fmla="*/ 146 w 308"/>
                <a:gd name="T13" fmla="*/ 202 h 303"/>
                <a:gd name="T14" fmla="*/ 135 w 308"/>
                <a:gd name="T15" fmla="*/ 200 h 303"/>
                <a:gd name="T16" fmla="*/ 111 w 308"/>
                <a:gd name="T17" fmla="*/ 207 h 303"/>
                <a:gd name="T18" fmla="*/ 75 w 308"/>
                <a:gd name="T19" fmla="*/ 226 h 303"/>
                <a:gd name="T20" fmla="*/ 44 w 308"/>
                <a:gd name="T21" fmla="*/ 251 h 303"/>
                <a:gd name="T22" fmla="*/ 20 w 308"/>
                <a:gd name="T23" fmla="*/ 285 h 303"/>
                <a:gd name="T24" fmla="*/ 7 w 308"/>
                <a:gd name="T25" fmla="*/ 299 h 303"/>
                <a:gd name="T26" fmla="*/ 4 w 308"/>
                <a:gd name="T27" fmla="*/ 291 h 303"/>
                <a:gd name="T28" fmla="*/ 5 w 308"/>
                <a:gd name="T29" fmla="*/ 278 h 303"/>
                <a:gd name="T30" fmla="*/ 0 w 308"/>
                <a:gd name="T31" fmla="*/ 250 h 303"/>
                <a:gd name="T32" fmla="*/ 1 w 308"/>
                <a:gd name="T33" fmla="*/ 225 h 303"/>
                <a:gd name="T34" fmla="*/ 2 w 308"/>
                <a:gd name="T35" fmla="*/ 198 h 303"/>
                <a:gd name="T36" fmla="*/ 8 w 308"/>
                <a:gd name="T37" fmla="*/ 173 h 303"/>
                <a:gd name="T38" fmla="*/ 24 w 308"/>
                <a:gd name="T39" fmla="*/ 154 h 303"/>
                <a:gd name="T40" fmla="*/ 52 w 308"/>
                <a:gd name="T41" fmla="*/ 145 h 303"/>
                <a:gd name="T42" fmla="*/ 75 w 308"/>
                <a:gd name="T43" fmla="*/ 134 h 303"/>
                <a:gd name="T44" fmla="*/ 98 w 308"/>
                <a:gd name="T45" fmla="*/ 119 h 303"/>
                <a:gd name="T46" fmla="*/ 122 w 308"/>
                <a:gd name="T47" fmla="*/ 105 h 303"/>
                <a:gd name="T48" fmla="*/ 140 w 308"/>
                <a:gd name="T49" fmla="*/ 114 h 303"/>
                <a:gd name="T50" fmla="*/ 145 w 308"/>
                <a:gd name="T51" fmla="*/ 141 h 303"/>
                <a:gd name="T52" fmla="*/ 153 w 308"/>
                <a:gd name="T53" fmla="*/ 167 h 303"/>
                <a:gd name="T54" fmla="*/ 167 w 308"/>
                <a:gd name="T55" fmla="*/ 190 h 303"/>
                <a:gd name="T56" fmla="*/ 180 w 308"/>
                <a:gd name="T57" fmla="*/ 187 h 303"/>
                <a:gd name="T58" fmla="*/ 172 w 308"/>
                <a:gd name="T59" fmla="*/ 143 h 303"/>
                <a:gd name="T60" fmla="*/ 161 w 308"/>
                <a:gd name="T61" fmla="*/ 105 h 303"/>
                <a:gd name="T62" fmla="*/ 158 w 308"/>
                <a:gd name="T63" fmla="*/ 68 h 303"/>
                <a:gd name="T64" fmla="*/ 174 w 308"/>
                <a:gd name="T65" fmla="*/ 47 h 303"/>
                <a:gd name="T66" fmla="*/ 188 w 308"/>
                <a:gd name="T67" fmla="*/ 31 h 303"/>
                <a:gd name="T68" fmla="*/ 201 w 308"/>
                <a:gd name="T69" fmla="*/ 16 h 303"/>
                <a:gd name="T70" fmla="*/ 216 w 308"/>
                <a:gd name="T71" fmla="*/ 3 h 303"/>
                <a:gd name="T72" fmla="*/ 308 w 308"/>
                <a:gd name="T73" fmla="*/ 136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08" h="303">
                  <a:moveTo>
                    <a:pt x="308" y="136"/>
                  </a:moveTo>
                  <a:lnTo>
                    <a:pt x="292" y="150"/>
                  </a:lnTo>
                  <a:lnTo>
                    <a:pt x="273" y="162"/>
                  </a:lnTo>
                  <a:lnTo>
                    <a:pt x="254" y="173"/>
                  </a:lnTo>
                  <a:lnTo>
                    <a:pt x="233" y="183"/>
                  </a:lnTo>
                  <a:lnTo>
                    <a:pt x="212" y="192"/>
                  </a:lnTo>
                  <a:lnTo>
                    <a:pt x="193" y="202"/>
                  </a:lnTo>
                  <a:lnTo>
                    <a:pt x="175" y="212"/>
                  </a:lnTo>
                  <a:lnTo>
                    <a:pt x="159" y="223"/>
                  </a:lnTo>
                  <a:lnTo>
                    <a:pt x="160" y="217"/>
                  </a:lnTo>
                  <a:lnTo>
                    <a:pt x="159" y="211"/>
                  </a:lnTo>
                  <a:lnTo>
                    <a:pt x="157" y="206"/>
                  </a:lnTo>
                  <a:lnTo>
                    <a:pt x="152" y="203"/>
                  </a:lnTo>
                  <a:lnTo>
                    <a:pt x="146" y="202"/>
                  </a:lnTo>
                  <a:lnTo>
                    <a:pt x="141" y="200"/>
                  </a:lnTo>
                  <a:lnTo>
                    <a:pt x="135" y="200"/>
                  </a:lnTo>
                  <a:lnTo>
                    <a:pt x="130" y="200"/>
                  </a:lnTo>
                  <a:lnTo>
                    <a:pt x="111" y="207"/>
                  </a:lnTo>
                  <a:lnTo>
                    <a:pt x="92" y="215"/>
                  </a:lnTo>
                  <a:lnTo>
                    <a:pt x="75" y="226"/>
                  </a:lnTo>
                  <a:lnTo>
                    <a:pt x="59" y="237"/>
                  </a:lnTo>
                  <a:lnTo>
                    <a:pt x="44" y="251"/>
                  </a:lnTo>
                  <a:lnTo>
                    <a:pt x="31" y="267"/>
                  </a:lnTo>
                  <a:lnTo>
                    <a:pt x="20" y="285"/>
                  </a:lnTo>
                  <a:lnTo>
                    <a:pt x="11" y="303"/>
                  </a:lnTo>
                  <a:lnTo>
                    <a:pt x="7" y="299"/>
                  </a:lnTo>
                  <a:lnTo>
                    <a:pt x="5" y="296"/>
                  </a:lnTo>
                  <a:lnTo>
                    <a:pt x="4" y="291"/>
                  </a:lnTo>
                  <a:lnTo>
                    <a:pt x="5" y="287"/>
                  </a:lnTo>
                  <a:lnTo>
                    <a:pt x="5" y="278"/>
                  </a:lnTo>
                  <a:lnTo>
                    <a:pt x="2" y="265"/>
                  </a:lnTo>
                  <a:lnTo>
                    <a:pt x="0" y="250"/>
                  </a:lnTo>
                  <a:lnTo>
                    <a:pt x="0" y="238"/>
                  </a:lnTo>
                  <a:lnTo>
                    <a:pt x="1" y="225"/>
                  </a:lnTo>
                  <a:lnTo>
                    <a:pt x="1" y="211"/>
                  </a:lnTo>
                  <a:lnTo>
                    <a:pt x="2" y="198"/>
                  </a:lnTo>
                  <a:lnTo>
                    <a:pt x="5" y="184"/>
                  </a:lnTo>
                  <a:lnTo>
                    <a:pt x="8" y="173"/>
                  </a:lnTo>
                  <a:lnTo>
                    <a:pt x="15" y="162"/>
                  </a:lnTo>
                  <a:lnTo>
                    <a:pt x="24" y="154"/>
                  </a:lnTo>
                  <a:lnTo>
                    <a:pt x="38" y="149"/>
                  </a:lnTo>
                  <a:lnTo>
                    <a:pt x="52" y="145"/>
                  </a:lnTo>
                  <a:lnTo>
                    <a:pt x="64" y="141"/>
                  </a:lnTo>
                  <a:lnTo>
                    <a:pt x="75" y="134"/>
                  </a:lnTo>
                  <a:lnTo>
                    <a:pt x="87" y="127"/>
                  </a:lnTo>
                  <a:lnTo>
                    <a:pt x="98" y="119"/>
                  </a:lnTo>
                  <a:lnTo>
                    <a:pt x="110" y="112"/>
                  </a:lnTo>
                  <a:lnTo>
                    <a:pt x="122" y="105"/>
                  </a:lnTo>
                  <a:lnTo>
                    <a:pt x="136" y="100"/>
                  </a:lnTo>
                  <a:lnTo>
                    <a:pt x="140" y="114"/>
                  </a:lnTo>
                  <a:lnTo>
                    <a:pt x="142" y="127"/>
                  </a:lnTo>
                  <a:lnTo>
                    <a:pt x="145" y="141"/>
                  </a:lnTo>
                  <a:lnTo>
                    <a:pt x="150" y="153"/>
                  </a:lnTo>
                  <a:lnTo>
                    <a:pt x="153" y="167"/>
                  </a:lnTo>
                  <a:lnTo>
                    <a:pt x="160" y="179"/>
                  </a:lnTo>
                  <a:lnTo>
                    <a:pt x="167" y="190"/>
                  </a:lnTo>
                  <a:lnTo>
                    <a:pt x="176" y="200"/>
                  </a:lnTo>
                  <a:lnTo>
                    <a:pt x="180" y="187"/>
                  </a:lnTo>
                  <a:lnTo>
                    <a:pt x="178" y="166"/>
                  </a:lnTo>
                  <a:lnTo>
                    <a:pt x="172" y="143"/>
                  </a:lnTo>
                  <a:lnTo>
                    <a:pt x="166" y="121"/>
                  </a:lnTo>
                  <a:lnTo>
                    <a:pt x="161" y="105"/>
                  </a:lnTo>
                  <a:lnTo>
                    <a:pt x="158" y="86"/>
                  </a:lnTo>
                  <a:lnTo>
                    <a:pt x="158" y="68"/>
                  </a:lnTo>
                  <a:lnTo>
                    <a:pt x="166" y="54"/>
                  </a:lnTo>
                  <a:lnTo>
                    <a:pt x="174" y="47"/>
                  </a:lnTo>
                  <a:lnTo>
                    <a:pt x="181" y="39"/>
                  </a:lnTo>
                  <a:lnTo>
                    <a:pt x="188" y="31"/>
                  </a:lnTo>
                  <a:lnTo>
                    <a:pt x="195" y="23"/>
                  </a:lnTo>
                  <a:lnTo>
                    <a:pt x="201" y="16"/>
                  </a:lnTo>
                  <a:lnTo>
                    <a:pt x="209" y="9"/>
                  </a:lnTo>
                  <a:lnTo>
                    <a:pt x="216" y="3"/>
                  </a:lnTo>
                  <a:lnTo>
                    <a:pt x="225" y="0"/>
                  </a:lnTo>
                  <a:lnTo>
                    <a:pt x="308" y="136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67"/>
            <p:cNvSpPr>
              <a:spLocks/>
            </p:cNvSpPr>
            <p:nvPr/>
          </p:nvSpPr>
          <p:spPr bwMode="auto">
            <a:xfrm>
              <a:off x="4107" y="2602"/>
              <a:ext cx="46" cy="42"/>
            </a:xfrm>
            <a:custGeom>
              <a:avLst/>
              <a:gdLst>
                <a:gd name="T0" fmla="*/ 90 w 91"/>
                <a:gd name="T1" fmla="*/ 20 h 84"/>
                <a:gd name="T2" fmla="*/ 91 w 91"/>
                <a:gd name="T3" fmla="*/ 33 h 84"/>
                <a:gd name="T4" fmla="*/ 89 w 91"/>
                <a:gd name="T5" fmla="*/ 42 h 84"/>
                <a:gd name="T6" fmla="*/ 82 w 91"/>
                <a:gd name="T7" fmla="*/ 50 h 84"/>
                <a:gd name="T8" fmla="*/ 74 w 91"/>
                <a:gd name="T9" fmla="*/ 57 h 84"/>
                <a:gd name="T10" fmla="*/ 65 w 91"/>
                <a:gd name="T11" fmla="*/ 64 h 84"/>
                <a:gd name="T12" fmla="*/ 56 w 91"/>
                <a:gd name="T13" fmla="*/ 70 h 84"/>
                <a:gd name="T14" fmla="*/ 46 w 91"/>
                <a:gd name="T15" fmla="*/ 77 h 84"/>
                <a:gd name="T16" fmla="*/ 40 w 91"/>
                <a:gd name="T17" fmla="*/ 84 h 84"/>
                <a:gd name="T18" fmla="*/ 31 w 91"/>
                <a:gd name="T19" fmla="*/ 80 h 84"/>
                <a:gd name="T20" fmla="*/ 26 w 91"/>
                <a:gd name="T21" fmla="*/ 73 h 84"/>
                <a:gd name="T22" fmla="*/ 21 w 91"/>
                <a:gd name="T23" fmla="*/ 62 h 84"/>
                <a:gd name="T24" fmla="*/ 19 w 91"/>
                <a:gd name="T25" fmla="*/ 50 h 84"/>
                <a:gd name="T26" fmla="*/ 12 w 91"/>
                <a:gd name="T27" fmla="*/ 45 h 84"/>
                <a:gd name="T28" fmla="*/ 7 w 91"/>
                <a:gd name="T29" fmla="*/ 38 h 84"/>
                <a:gd name="T30" fmla="*/ 4 w 91"/>
                <a:gd name="T31" fmla="*/ 30 h 84"/>
                <a:gd name="T32" fmla="*/ 0 w 91"/>
                <a:gd name="T33" fmla="*/ 20 h 84"/>
                <a:gd name="T34" fmla="*/ 13 w 91"/>
                <a:gd name="T35" fmla="*/ 20 h 84"/>
                <a:gd name="T36" fmla="*/ 27 w 91"/>
                <a:gd name="T37" fmla="*/ 17 h 84"/>
                <a:gd name="T38" fmla="*/ 40 w 91"/>
                <a:gd name="T39" fmla="*/ 11 h 84"/>
                <a:gd name="T40" fmla="*/ 52 w 91"/>
                <a:gd name="T41" fmla="*/ 4 h 84"/>
                <a:gd name="T42" fmla="*/ 64 w 91"/>
                <a:gd name="T43" fmla="*/ 0 h 84"/>
                <a:gd name="T44" fmla="*/ 74 w 91"/>
                <a:gd name="T45" fmla="*/ 0 h 84"/>
                <a:gd name="T46" fmla="*/ 83 w 91"/>
                <a:gd name="T47" fmla="*/ 6 h 84"/>
                <a:gd name="T48" fmla="*/ 90 w 91"/>
                <a:gd name="T49" fmla="*/ 20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1" h="84">
                  <a:moveTo>
                    <a:pt x="90" y="20"/>
                  </a:moveTo>
                  <a:lnTo>
                    <a:pt x="91" y="33"/>
                  </a:lnTo>
                  <a:lnTo>
                    <a:pt x="89" y="42"/>
                  </a:lnTo>
                  <a:lnTo>
                    <a:pt x="82" y="50"/>
                  </a:lnTo>
                  <a:lnTo>
                    <a:pt x="74" y="57"/>
                  </a:lnTo>
                  <a:lnTo>
                    <a:pt x="65" y="64"/>
                  </a:lnTo>
                  <a:lnTo>
                    <a:pt x="56" y="70"/>
                  </a:lnTo>
                  <a:lnTo>
                    <a:pt x="46" y="77"/>
                  </a:lnTo>
                  <a:lnTo>
                    <a:pt x="40" y="84"/>
                  </a:lnTo>
                  <a:lnTo>
                    <a:pt x="31" y="80"/>
                  </a:lnTo>
                  <a:lnTo>
                    <a:pt x="26" y="73"/>
                  </a:lnTo>
                  <a:lnTo>
                    <a:pt x="21" y="62"/>
                  </a:lnTo>
                  <a:lnTo>
                    <a:pt x="19" y="50"/>
                  </a:lnTo>
                  <a:lnTo>
                    <a:pt x="12" y="45"/>
                  </a:lnTo>
                  <a:lnTo>
                    <a:pt x="7" y="38"/>
                  </a:lnTo>
                  <a:lnTo>
                    <a:pt x="4" y="30"/>
                  </a:lnTo>
                  <a:lnTo>
                    <a:pt x="0" y="20"/>
                  </a:lnTo>
                  <a:lnTo>
                    <a:pt x="13" y="20"/>
                  </a:lnTo>
                  <a:lnTo>
                    <a:pt x="27" y="17"/>
                  </a:lnTo>
                  <a:lnTo>
                    <a:pt x="40" y="11"/>
                  </a:lnTo>
                  <a:lnTo>
                    <a:pt x="52" y="4"/>
                  </a:lnTo>
                  <a:lnTo>
                    <a:pt x="64" y="0"/>
                  </a:lnTo>
                  <a:lnTo>
                    <a:pt x="74" y="0"/>
                  </a:lnTo>
                  <a:lnTo>
                    <a:pt x="83" y="6"/>
                  </a:lnTo>
                  <a:lnTo>
                    <a:pt x="90" y="2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68"/>
            <p:cNvSpPr>
              <a:spLocks/>
            </p:cNvSpPr>
            <p:nvPr/>
          </p:nvSpPr>
          <p:spPr bwMode="auto">
            <a:xfrm>
              <a:off x="4301" y="2352"/>
              <a:ext cx="141" cy="86"/>
            </a:xfrm>
            <a:custGeom>
              <a:avLst/>
              <a:gdLst>
                <a:gd name="T0" fmla="*/ 188 w 284"/>
                <a:gd name="T1" fmla="*/ 59 h 171"/>
                <a:gd name="T2" fmla="*/ 180 w 284"/>
                <a:gd name="T3" fmla="*/ 23 h 171"/>
                <a:gd name="T4" fmla="*/ 188 w 284"/>
                <a:gd name="T5" fmla="*/ 8 h 171"/>
                <a:gd name="T6" fmla="*/ 203 w 284"/>
                <a:gd name="T7" fmla="*/ 31 h 171"/>
                <a:gd name="T8" fmla="*/ 211 w 284"/>
                <a:gd name="T9" fmla="*/ 59 h 171"/>
                <a:gd name="T10" fmla="*/ 222 w 284"/>
                <a:gd name="T11" fmla="*/ 55 h 171"/>
                <a:gd name="T12" fmla="*/ 235 w 284"/>
                <a:gd name="T13" fmla="*/ 32 h 171"/>
                <a:gd name="T14" fmla="*/ 249 w 284"/>
                <a:gd name="T15" fmla="*/ 28 h 171"/>
                <a:gd name="T16" fmla="*/ 263 w 284"/>
                <a:gd name="T17" fmla="*/ 23 h 171"/>
                <a:gd name="T18" fmla="*/ 273 w 284"/>
                <a:gd name="T19" fmla="*/ 25 h 171"/>
                <a:gd name="T20" fmla="*/ 281 w 284"/>
                <a:gd name="T21" fmla="*/ 36 h 171"/>
                <a:gd name="T22" fmla="*/ 283 w 284"/>
                <a:gd name="T23" fmla="*/ 47 h 171"/>
                <a:gd name="T24" fmla="*/ 262 w 284"/>
                <a:gd name="T25" fmla="*/ 61 h 171"/>
                <a:gd name="T26" fmla="*/ 222 w 284"/>
                <a:gd name="T27" fmla="*/ 82 h 171"/>
                <a:gd name="T28" fmla="*/ 184 w 284"/>
                <a:gd name="T29" fmla="*/ 100 h 171"/>
                <a:gd name="T30" fmla="*/ 147 w 284"/>
                <a:gd name="T31" fmla="*/ 102 h 171"/>
                <a:gd name="T32" fmla="*/ 125 w 284"/>
                <a:gd name="T33" fmla="*/ 102 h 171"/>
                <a:gd name="T34" fmla="*/ 117 w 284"/>
                <a:gd name="T35" fmla="*/ 117 h 171"/>
                <a:gd name="T36" fmla="*/ 106 w 284"/>
                <a:gd name="T37" fmla="*/ 129 h 171"/>
                <a:gd name="T38" fmla="*/ 95 w 284"/>
                <a:gd name="T39" fmla="*/ 140 h 171"/>
                <a:gd name="T40" fmla="*/ 76 w 284"/>
                <a:gd name="T41" fmla="*/ 145 h 171"/>
                <a:gd name="T42" fmla="*/ 53 w 284"/>
                <a:gd name="T43" fmla="*/ 150 h 171"/>
                <a:gd name="T44" fmla="*/ 33 w 284"/>
                <a:gd name="T45" fmla="*/ 159 h 171"/>
                <a:gd name="T46" fmla="*/ 12 w 284"/>
                <a:gd name="T47" fmla="*/ 168 h 171"/>
                <a:gd name="T48" fmla="*/ 7 w 284"/>
                <a:gd name="T49" fmla="*/ 166 h 171"/>
                <a:gd name="T50" fmla="*/ 21 w 284"/>
                <a:gd name="T51" fmla="*/ 154 h 171"/>
                <a:gd name="T52" fmla="*/ 36 w 284"/>
                <a:gd name="T53" fmla="*/ 144 h 171"/>
                <a:gd name="T54" fmla="*/ 52 w 284"/>
                <a:gd name="T55" fmla="*/ 132 h 171"/>
                <a:gd name="T56" fmla="*/ 66 w 284"/>
                <a:gd name="T57" fmla="*/ 117 h 171"/>
                <a:gd name="T58" fmla="*/ 86 w 284"/>
                <a:gd name="T59" fmla="*/ 109 h 171"/>
                <a:gd name="T60" fmla="*/ 108 w 284"/>
                <a:gd name="T61" fmla="*/ 105 h 171"/>
                <a:gd name="T62" fmla="*/ 121 w 284"/>
                <a:gd name="T63" fmla="*/ 91 h 171"/>
                <a:gd name="T64" fmla="*/ 114 w 284"/>
                <a:gd name="T65" fmla="*/ 62 h 171"/>
                <a:gd name="T66" fmla="*/ 99 w 284"/>
                <a:gd name="T67" fmla="*/ 32 h 171"/>
                <a:gd name="T68" fmla="*/ 91 w 284"/>
                <a:gd name="T69" fmla="*/ 15 h 171"/>
                <a:gd name="T70" fmla="*/ 110 w 284"/>
                <a:gd name="T71" fmla="*/ 14 h 171"/>
                <a:gd name="T72" fmla="*/ 126 w 284"/>
                <a:gd name="T73" fmla="*/ 22 h 171"/>
                <a:gd name="T74" fmla="*/ 134 w 284"/>
                <a:gd name="T75" fmla="*/ 42 h 171"/>
                <a:gd name="T76" fmla="*/ 139 w 284"/>
                <a:gd name="T77" fmla="*/ 64 h 171"/>
                <a:gd name="T78" fmla="*/ 149 w 284"/>
                <a:gd name="T79" fmla="*/ 76 h 171"/>
                <a:gd name="T80" fmla="*/ 163 w 284"/>
                <a:gd name="T81" fmla="*/ 61 h 171"/>
                <a:gd name="T82" fmla="*/ 156 w 284"/>
                <a:gd name="T83" fmla="*/ 41 h 171"/>
                <a:gd name="T84" fmla="*/ 142 w 284"/>
                <a:gd name="T85" fmla="*/ 26 h 171"/>
                <a:gd name="T86" fmla="*/ 135 w 284"/>
                <a:gd name="T87" fmla="*/ 10 h 171"/>
                <a:gd name="T88" fmla="*/ 144 w 284"/>
                <a:gd name="T89" fmla="*/ 8 h 171"/>
                <a:gd name="T90" fmla="*/ 157 w 284"/>
                <a:gd name="T91" fmla="*/ 22 h 171"/>
                <a:gd name="T92" fmla="*/ 169 w 284"/>
                <a:gd name="T93" fmla="*/ 39 h 171"/>
                <a:gd name="T94" fmla="*/ 175 w 284"/>
                <a:gd name="T95" fmla="*/ 59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84" h="171">
                  <a:moveTo>
                    <a:pt x="177" y="71"/>
                  </a:moveTo>
                  <a:lnTo>
                    <a:pt x="188" y="59"/>
                  </a:lnTo>
                  <a:lnTo>
                    <a:pt x="187" y="41"/>
                  </a:lnTo>
                  <a:lnTo>
                    <a:pt x="180" y="23"/>
                  </a:lnTo>
                  <a:lnTo>
                    <a:pt x="177" y="8"/>
                  </a:lnTo>
                  <a:lnTo>
                    <a:pt x="188" y="8"/>
                  </a:lnTo>
                  <a:lnTo>
                    <a:pt x="196" y="17"/>
                  </a:lnTo>
                  <a:lnTo>
                    <a:pt x="203" y="31"/>
                  </a:lnTo>
                  <a:lnTo>
                    <a:pt x="207" y="46"/>
                  </a:lnTo>
                  <a:lnTo>
                    <a:pt x="211" y="59"/>
                  </a:lnTo>
                  <a:lnTo>
                    <a:pt x="216" y="63"/>
                  </a:lnTo>
                  <a:lnTo>
                    <a:pt x="222" y="55"/>
                  </a:lnTo>
                  <a:lnTo>
                    <a:pt x="230" y="33"/>
                  </a:lnTo>
                  <a:lnTo>
                    <a:pt x="235" y="32"/>
                  </a:lnTo>
                  <a:lnTo>
                    <a:pt x="242" y="30"/>
                  </a:lnTo>
                  <a:lnTo>
                    <a:pt x="249" y="28"/>
                  </a:lnTo>
                  <a:lnTo>
                    <a:pt x="256" y="24"/>
                  </a:lnTo>
                  <a:lnTo>
                    <a:pt x="263" y="23"/>
                  </a:lnTo>
                  <a:lnTo>
                    <a:pt x="269" y="23"/>
                  </a:lnTo>
                  <a:lnTo>
                    <a:pt x="273" y="25"/>
                  </a:lnTo>
                  <a:lnTo>
                    <a:pt x="278" y="31"/>
                  </a:lnTo>
                  <a:lnTo>
                    <a:pt x="281" y="36"/>
                  </a:lnTo>
                  <a:lnTo>
                    <a:pt x="283" y="41"/>
                  </a:lnTo>
                  <a:lnTo>
                    <a:pt x="283" y="47"/>
                  </a:lnTo>
                  <a:lnTo>
                    <a:pt x="284" y="54"/>
                  </a:lnTo>
                  <a:lnTo>
                    <a:pt x="262" y="61"/>
                  </a:lnTo>
                  <a:lnTo>
                    <a:pt x="241" y="71"/>
                  </a:lnTo>
                  <a:lnTo>
                    <a:pt x="222" y="82"/>
                  </a:lnTo>
                  <a:lnTo>
                    <a:pt x="202" y="92"/>
                  </a:lnTo>
                  <a:lnTo>
                    <a:pt x="184" y="100"/>
                  </a:lnTo>
                  <a:lnTo>
                    <a:pt x="165" y="105"/>
                  </a:lnTo>
                  <a:lnTo>
                    <a:pt x="147" y="102"/>
                  </a:lnTo>
                  <a:lnTo>
                    <a:pt x="128" y="94"/>
                  </a:lnTo>
                  <a:lnTo>
                    <a:pt x="125" y="102"/>
                  </a:lnTo>
                  <a:lnTo>
                    <a:pt x="121" y="110"/>
                  </a:lnTo>
                  <a:lnTo>
                    <a:pt x="117" y="117"/>
                  </a:lnTo>
                  <a:lnTo>
                    <a:pt x="112" y="123"/>
                  </a:lnTo>
                  <a:lnTo>
                    <a:pt x="106" y="129"/>
                  </a:lnTo>
                  <a:lnTo>
                    <a:pt x="101" y="135"/>
                  </a:lnTo>
                  <a:lnTo>
                    <a:pt x="95" y="140"/>
                  </a:lnTo>
                  <a:lnTo>
                    <a:pt x="88" y="146"/>
                  </a:lnTo>
                  <a:lnTo>
                    <a:pt x="76" y="145"/>
                  </a:lnTo>
                  <a:lnTo>
                    <a:pt x="65" y="146"/>
                  </a:lnTo>
                  <a:lnTo>
                    <a:pt x="53" y="150"/>
                  </a:lnTo>
                  <a:lnTo>
                    <a:pt x="43" y="153"/>
                  </a:lnTo>
                  <a:lnTo>
                    <a:pt x="33" y="159"/>
                  </a:lnTo>
                  <a:lnTo>
                    <a:pt x="22" y="163"/>
                  </a:lnTo>
                  <a:lnTo>
                    <a:pt x="12" y="168"/>
                  </a:lnTo>
                  <a:lnTo>
                    <a:pt x="0" y="171"/>
                  </a:lnTo>
                  <a:lnTo>
                    <a:pt x="7" y="166"/>
                  </a:lnTo>
                  <a:lnTo>
                    <a:pt x="14" y="160"/>
                  </a:lnTo>
                  <a:lnTo>
                    <a:pt x="21" y="154"/>
                  </a:lnTo>
                  <a:lnTo>
                    <a:pt x="28" y="148"/>
                  </a:lnTo>
                  <a:lnTo>
                    <a:pt x="36" y="144"/>
                  </a:lnTo>
                  <a:lnTo>
                    <a:pt x="44" y="138"/>
                  </a:lnTo>
                  <a:lnTo>
                    <a:pt x="52" y="132"/>
                  </a:lnTo>
                  <a:lnTo>
                    <a:pt x="61" y="125"/>
                  </a:lnTo>
                  <a:lnTo>
                    <a:pt x="66" y="117"/>
                  </a:lnTo>
                  <a:lnTo>
                    <a:pt x="75" y="113"/>
                  </a:lnTo>
                  <a:lnTo>
                    <a:pt x="86" y="109"/>
                  </a:lnTo>
                  <a:lnTo>
                    <a:pt x="97" y="107"/>
                  </a:lnTo>
                  <a:lnTo>
                    <a:pt x="108" y="105"/>
                  </a:lnTo>
                  <a:lnTo>
                    <a:pt x="116" y="99"/>
                  </a:lnTo>
                  <a:lnTo>
                    <a:pt x="121" y="91"/>
                  </a:lnTo>
                  <a:lnTo>
                    <a:pt x="121" y="77"/>
                  </a:lnTo>
                  <a:lnTo>
                    <a:pt x="114" y="62"/>
                  </a:lnTo>
                  <a:lnTo>
                    <a:pt x="109" y="46"/>
                  </a:lnTo>
                  <a:lnTo>
                    <a:pt x="99" y="32"/>
                  </a:lnTo>
                  <a:lnTo>
                    <a:pt x="88" y="23"/>
                  </a:lnTo>
                  <a:lnTo>
                    <a:pt x="91" y="15"/>
                  </a:lnTo>
                  <a:lnTo>
                    <a:pt x="101" y="13"/>
                  </a:lnTo>
                  <a:lnTo>
                    <a:pt x="110" y="14"/>
                  </a:lnTo>
                  <a:lnTo>
                    <a:pt x="118" y="16"/>
                  </a:lnTo>
                  <a:lnTo>
                    <a:pt x="126" y="22"/>
                  </a:lnTo>
                  <a:lnTo>
                    <a:pt x="132" y="31"/>
                  </a:lnTo>
                  <a:lnTo>
                    <a:pt x="134" y="42"/>
                  </a:lnTo>
                  <a:lnTo>
                    <a:pt x="136" y="54"/>
                  </a:lnTo>
                  <a:lnTo>
                    <a:pt x="139" y="64"/>
                  </a:lnTo>
                  <a:lnTo>
                    <a:pt x="142" y="72"/>
                  </a:lnTo>
                  <a:lnTo>
                    <a:pt x="149" y="76"/>
                  </a:lnTo>
                  <a:lnTo>
                    <a:pt x="159" y="75"/>
                  </a:lnTo>
                  <a:lnTo>
                    <a:pt x="163" y="61"/>
                  </a:lnTo>
                  <a:lnTo>
                    <a:pt x="160" y="51"/>
                  </a:lnTo>
                  <a:lnTo>
                    <a:pt x="156" y="41"/>
                  </a:lnTo>
                  <a:lnTo>
                    <a:pt x="149" y="33"/>
                  </a:lnTo>
                  <a:lnTo>
                    <a:pt x="142" y="26"/>
                  </a:lnTo>
                  <a:lnTo>
                    <a:pt x="137" y="18"/>
                  </a:lnTo>
                  <a:lnTo>
                    <a:pt x="135" y="10"/>
                  </a:lnTo>
                  <a:lnTo>
                    <a:pt x="139" y="0"/>
                  </a:lnTo>
                  <a:lnTo>
                    <a:pt x="144" y="8"/>
                  </a:lnTo>
                  <a:lnTo>
                    <a:pt x="151" y="15"/>
                  </a:lnTo>
                  <a:lnTo>
                    <a:pt x="157" y="22"/>
                  </a:lnTo>
                  <a:lnTo>
                    <a:pt x="163" y="30"/>
                  </a:lnTo>
                  <a:lnTo>
                    <a:pt x="169" y="39"/>
                  </a:lnTo>
                  <a:lnTo>
                    <a:pt x="173" y="48"/>
                  </a:lnTo>
                  <a:lnTo>
                    <a:pt x="175" y="59"/>
                  </a:lnTo>
                  <a:lnTo>
                    <a:pt x="177" y="71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69"/>
            <p:cNvSpPr>
              <a:spLocks/>
            </p:cNvSpPr>
            <p:nvPr/>
          </p:nvSpPr>
          <p:spPr bwMode="auto">
            <a:xfrm>
              <a:off x="4643" y="2430"/>
              <a:ext cx="30" cy="47"/>
            </a:xfrm>
            <a:custGeom>
              <a:avLst/>
              <a:gdLst>
                <a:gd name="T0" fmla="*/ 59 w 59"/>
                <a:gd name="T1" fmla="*/ 32 h 95"/>
                <a:gd name="T2" fmla="*/ 51 w 59"/>
                <a:gd name="T3" fmla="*/ 39 h 95"/>
                <a:gd name="T4" fmla="*/ 43 w 59"/>
                <a:gd name="T5" fmla="*/ 45 h 95"/>
                <a:gd name="T6" fmla="*/ 36 w 59"/>
                <a:gd name="T7" fmla="*/ 51 h 95"/>
                <a:gd name="T8" fmla="*/ 29 w 59"/>
                <a:gd name="T9" fmla="*/ 58 h 95"/>
                <a:gd name="T10" fmla="*/ 23 w 59"/>
                <a:gd name="T11" fmla="*/ 65 h 95"/>
                <a:gd name="T12" fmla="*/ 19 w 59"/>
                <a:gd name="T13" fmla="*/ 74 h 95"/>
                <a:gd name="T14" fmla="*/ 16 w 59"/>
                <a:gd name="T15" fmla="*/ 83 h 95"/>
                <a:gd name="T16" fmla="*/ 16 w 59"/>
                <a:gd name="T17" fmla="*/ 95 h 95"/>
                <a:gd name="T18" fmla="*/ 2 w 59"/>
                <a:gd name="T19" fmla="*/ 90 h 95"/>
                <a:gd name="T20" fmla="*/ 0 w 59"/>
                <a:gd name="T21" fmla="*/ 75 h 95"/>
                <a:gd name="T22" fmla="*/ 1 w 59"/>
                <a:gd name="T23" fmla="*/ 56 h 95"/>
                <a:gd name="T24" fmla="*/ 1 w 59"/>
                <a:gd name="T25" fmla="*/ 38 h 95"/>
                <a:gd name="T26" fmla="*/ 24 w 59"/>
                <a:gd name="T27" fmla="*/ 0 h 95"/>
                <a:gd name="T28" fmla="*/ 59 w 59"/>
                <a:gd name="T29" fmla="*/ 3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" h="95">
                  <a:moveTo>
                    <a:pt x="59" y="32"/>
                  </a:moveTo>
                  <a:lnTo>
                    <a:pt x="51" y="39"/>
                  </a:lnTo>
                  <a:lnTo>
                    <a:pt x="43" y="45"/>
                  </a:lnTo>
                  <a:lnTo>
                    <a:pt x="36" y="51"/>
                  </a:lnTo>
                  <a:lnTo>
                    <a:pt x="29" y="58"/>
                  </a:lnTo>
                  <a:lnTo>
                    <a:pt x="23" y="65"/>
                  </a:lnTo>
                  <a:lnTo>
                    <a:pt x="19" y="74"/>
                  </a:lnTo>
                  <a:lnTo>
                    <a:pt x="16" y="83"/>
                  </a:lnTo>
                  <a:lnTo>
                    <a:pt x="16" y="95"/>
                  </a:lnTo>
                  <a:lnTo>
                    <a:pt x="2" y="90"/>
                  </a:lnTo>
                  <a:lnTo>
                    <a:pt x="0" y="75"/>
                  </a:lnTo>
                  <a:lnTo>
                    <a:pt x="1" y="56"/>
                  </a:lnTo>
                  <a:lnTo>
                    <a:pt x="1" y="38"/>
                  </a:lnTo>
                  <a:lnTo>
                    <a:pt x="24" y="0"/>
                  </a:lnTo>
                  <a:lnTo>
                    <a:pt x="59" y="32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70"/>
            <p:cNvSpPr>
              <a:spLocks/>
            </p:cNvSpPr>
            <p:nvPr/>
          </p:nvSpPr>
          <p:spPr bwMode="auto">
            <a:xfrm>
              <a:off x="4624" y="2451"/>
              <a:ext cx="12" cy="21"/>
            </a:xfrm>
            <a:custGeom>
              <a:avLst/>
              <a:gdLst>
                <a:gd name="T0" fmla="*/ 23 w 23"/>
                <a:gd name="T1" fmla="*/ 41 h 41"/>
                <a:gd name="T2" fmla="*/ 16 w 23"/>
                <a:gd name="T3" fmla="*/ 38 h 41"/>
                <a:gd name="T4" fmla="*/ 10 w 23"/>
                <a:gd name="T5" fmla="*/ 30 h 41"/>
                <a:gd name="T6" fmla="*/ 4 w 23"/>
                <a:gd name="T7" fmla="*/ 22 h 41"/>
                <a:gd name="T8" fmla="*/ 0 w 23"/>
                <a:gd name="T9" fmla="*/ 14 h 41"/>
                <a:gd name="T10" fmla="*/ 11 w 23"/>
                <a:gd name="T11" fmla="*/ 0 h 41"/>
                <a:gd name="T12" fmla="*/ 18 w 23"/>
                <a:gd name="T13" fmla="*/ 7 h 41"/>
                <a:gd name="T14" fmla="*/ 23 w 23"/>
                <a:gd name="T15" fmla="*/ 24 h 41"/>
                <a:gd name="T16" fmla="*/ 23 w 23"/>
                <a:gd name="T17" fmla="*/ 41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" h="41">
                  <a:moveTo>
                    <a:pt x="23" y="41"/>
                  </a:moveTo>
                  <a:lnTo>
                    <a:pt x="16" y="38"/>
                  </a:lnTo>
                  <a:lnTo>
                    <a:pt x="10" y="30"/>
                  </a:lnTo>
                  <a:lnTo>
                    <a:pt x="4" y="22"/>
                  </a:lnTo>
                  <a:lnTo>
                    <a:pt x="0" y="14"/>
                  </a:lnTo>
                  <a:lnTo>
                    <a:pt x="11" y="0"/>
                  </a:lnTo>
                  <a:lnTo>
                    <a:pt x="18" y="7"/>
                  </a:lnTo>
                  <a:lnTo>
                    <a:pt x="23" y="24"/>
                  </a:lnTo>
                  <a:lnTo>
                    <a:pt x="23" y="41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71"/>
            <p:cNvSpPr>
              <a:spLocks/>
            </p:cNvSpPr>
            <p:nvPr/>
          </p:nvSpPr>
          <p:spPr bwMode="auto">
            <a:xfrm>
              <a:off x="4598" y="2468"/>
              <a:ext cx="14" cy="38"/>
            </a:xfrm>
            <a:custGeom>
              <a:avLst/>
              <a:gdLst>
                <a:gd name="T0" fmla="*/ 26 w 27"/>
                <a:gd name="T1" fmla="*/ 77 h 77"/>
                <a:gd name="T2" fmla="*/ 17 w 27"/>
                <a:gd name="T3" fmla="*/ 69 h 77"/>
                <a:gd name="T4" fmla="*/ 9 w 27"/>
                <a:gd name="T5" fmla="*/ 59 h 77"/>
                <a:gd name="T6" fmla="*/ 3 w 27"/>
                <a:gd name="T7" fmla="*/ 50 h 77"/>
                <a:gd name="T8" fmla="*/ 0 w 27"/>
                <a:gd name="T9" fmla="*/ 38 h 77"/>
                <a:gd name="T10" fmla="*/ 0 w 27"/>
                <a:gd name="T11" fmla="*/ 28 h 77"/>
                <a:gd name="T12" fmla="*/ 3 w 27"/>
                <a:gd name="T13" fmla="*/ 19 h 77"/>
                <a:gd name="T14" fmla="*/ 10 w 27"/>
                <a:gd name="T15" fmla="*/ 8 h 77"/>
                <a:gd name="T16" fmla="*/ 22 w 27"/>
                <a:gd name="T17" fmla="*/ 0 h 77"/>
                <a:gd name="T18" fmla="*/ 27 w 27"/>
                <a:gd name="T19" fmla="*/ 19 h 77"/>
                <a:gd name="T20" fmla="*/ 27 w 27"/>
                <a:gd name="T21" fmla="*/ 39 h 77"/>
                <a:gd name="T22" fmla="*/ 25 w 27"/>
                <a:gd name="T23" fmla="*/ 60 h 77"/>
                <a:gd name="T24" fmla="*/ 26 w 27"/>
                <a:gd name="T25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7" h="77">
                  <a:moveTo>
                    <a:pt x="26" y="77"/>
                  </a:moveTo>
                  <a:lnTo>
                    <a:pt x="17" y="69"/>
                  </a:lnTo>
                  <a:lnTo>
                    <a:pt x="9" y="59"/>
                  </a:lnTo>
                  <a:lnTo>
                    <a:pt x="3" y="50"/>
                  </a:lnTo>
                  <a:lnTo>
                    <a:pt x="0" y="38"/>
                  </a:lnTo>
                  <a:lnTo>
                    <a:pt x="0" y="28"/>
                  </a:lnTo>
                  <a:lnTo>
                    <a:pt x="3" y="19"/>
                  </a:lnTo>
                  <a:lnTo>
                    <a:pt x="10" y="8"/>
                  </a:lnTo>
                  <a:lnTo>
                    <a:pt x="22" y="0"/>
                  </a:lnTo>
                  <a:lnTo>
                    <a:pt x="27" y="19"/>
                  </a:lnTo>
                  <a:lnTo>
                    <a:pt x="27" y="39"/>
                  </a:lnTo>
                  <a:lnTo>
                    <a:pt x="25" y="60"/>
                  </a:lnTo>
                  <a:lnTo>
                    <a:pt x="26" y="77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72"/>
            <p:cNvSpPr>
              <a:spLocks/>
            </p:cNvSpPr>
            <p:nvPr/>
          </p:nvSpPr>
          <p:spPr bwMode="auto">
            <a:xfrm>
              <a:off x="4619" y="2476"/>
              <a:ext cx="15" cy="24"/>
            </a:xfrm>
            <a:custGeom>
              <a:avLst/>
              <a:gdLst>
                <a:gd name="T0" fmla="*/ 30 w 30"/>
                <a:gd name="T1" fmla="*/ 34 h 49"/>
                <a:gd name="T2" fmla="*/ 7 w 30"/>
                <a:gd name="T3" fmla="*/ 49 h 49"/>
                <a:gd name="T4" fmla="*/ 3 w 30"/>
                <a:gd name="T5" fmla="*/ 38 h 49"/>
                <a:gd name="T6" fmla="*/ 0 w 30"/>
                <a:gd name="T7" fmla="*/ 26 h 49"/>
                <a:gd name="T8" fmla="*/ 1 w 30"/>
                <a:gd name="T9" fmla="*/ 12 h 49"/>
                <a:gd name="T10" fmla="*/ 5 w 30"/>
                <a:gd name="T11" fmla="*/ 0 h 49"/>
                <a:gd name="T12" fmla="*/ 13 w 30"/>
                <a:gd name="T13" fmla="*/ 7 h 49"/>
                <a:gd name="T14" fmla="*/ 20 w 30"/>
                <a:gd name="T15" fmla="*/ 15 h 49"/>
                <a:gd name="T16" fmla="*/ 26 w 30"/>
                <a:gd name="T17" fmla="*/ 23 h 49"/>
                <a:gd name="T18" fmla="*/ 30 w 30"/>
                <a:gd name="T19" fmla="*/ 34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0" h="49">
                  <a:moveTo>
                    <a:pt x="30" y="34"/>
                  </a:moveTo>
                  <a:lnTo>
                    <a:pt x="7" y="49"/>
                  </a:lnTo>
                  <a:lnTo>
                    <a:pt x="3" y="38"/>
                  </a:lnTo>
                  <a:lnTo>
                    <a:pt x="0" y="26"/>
                  </a:lnTo>
                  <a:lnTo>
                    <a:pt x="1" y="12"/>
                  </a:lnTo>
                  <a:lnTo>
                    <a:pt x="5" y="0"/>
                  </a:lnTo>
                  <a:lnTo>
                    <a:pt x="13" y="7"/>
                  </a:lnTo>
                  <a:lnTo>
                    <a:pt x="20" y="15"/>
                  </a:lnTo>
                  <a:lnTo>
                    <a:pt x="26" y="23"/>
                  </a:lnTo>
                  <a:lnTo>
                    <a:pt x="30" y="34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73"/>
            <p:cNvSpPr>
              <a:spLocks/>
            </p:cNvSpPr>
            <p:nvPr/>
          </p:nvSpPr>
          <p:spPr bwMode="auto">
            <a:xfrm>
              <a:off x="4245" y="2490"/>
              <a:ext cx="70" cy="31"/>
            </a:xfrm>
            <a:custGeom>
              <a:avLst/>
              <a:gdLst>
                <a:gd name="T0" fmla="*/ 41 w 139"/>
                <a:gd name="T1" fmla="*/ 2 h 62"/>
                <a:gd name="T2" fmla="*/ 56 w 139"/>
                <a:gd name="T3" fmla="*/ 52 h 62"/>
                <a:gd name="T4" fmla="*/ 64 w 139"/>
                <a:gd name="T5" fmla="*/ 45 h 62"/>
                <a:gd name="T6" fmla="*/ 67 w 139"/>
                <a:gd name="T7" fmla="*/ 32 h 62"/>
                <a:gd name="T8" fmla="*/ 67 w 139"/>
                <a:gd name="T9" fmla="*/ 21 h 62"/>
                <a:gd name="T10" fmla="*/ 70 w 139"/>
                <a:gd name="T11" fmla="*/ 10 h 62"/>
                <a:gd name="T12" fmla="*/ 79 w 139"/>
                <a:gd name="T13" fmla="*/ 8 h 62"/>
                <a:gd name="T14" fmla="*/ 90 w 139"/>
                <a:gd name="T15" fmla="*/ 7 h 62"/>
                <a:gd name="T16" fmla="*/ 100 w 139"/>
                <a:gd name="T17" fmla="*/ 6 h 62"/>
                <a:gd name="T18" fmla="*/ 112 w 139"/>
                <a:gd name="T19" fmla="*/ 5 h 62"/>
                <a:gd name="T20" fmla="*/ 121 w 139"/>
                <a:gd name="T21" fmla="*/ 6 h 62"/>
                <a:gd name="T22" fmla="*/ 129 w 139"/>
                <a:gd name="T23" fmla="*/ 8 h 62"/>
                <a:gd name="T24" fmla="*/ 136 w 139"/>
                <a:gd name="T25" fmla="*/ 12 h 62"/>
                <a:gd name="T26" fmla="*/ 139 w 139"/>
                <a:gd name="T27" fmla="*/ 18 h 62"/>
                <a:gd name="T28" fmla="*/ 139 w 139"/>
                <a:gd name="T29" fmla="*/ 43 h 62"/>
                <a:gd name="T30" fmla="*/ 132 w 139"/>
                <a:gd name="T31" fmla="*/ 56 h 62"/>
                <a:gd name="T32" fmla="*/ 120 w 139"/>
                <a:gd name="T33" fmla="*/ 62 h 62"/>
                <a:gd name="T34" fmla="*/ 103 w 139"/>
                <a:gd name="T35" fmla="*/ 62 h 62"/>
                <a:gd name="T36" fmla="*/ 84 w 139"/>
                <a:gd name="T37" fmla="*/ 60 h 62"/>
                <a:gd name="T38" fmla="*/ 64 w 139"/>
                <a:gd name="T39" fmla="*/ 56 h 62"/>
                <a:gd name="T40" fmla="*/ 46 w 139"/>
                <a:gd name="T41" fmla="*/ 54 h 62"/>
                <a:gd name="T42" fmla="*/ 31 w 139"/>
                <a:gd name="T43" fmla="*/ 56 h 62"/>
                <a:gd name="T44" fmla="*/ 27 w 139"/>
                <a:gd name="T45" fmla="*/ 39 h 62"/>
                <a:gd name="T46" fmla="*/ 19 w 139"/>
                <a:gd name="T47" fmla="*/ 25 h 62"/>
                <a:gd name="T48" fmla="*/ 9 w 139"/>
                <a:gd name="T49" fmla="*/ 14 h 62"/>
                <a:gd name="T50" fmla="*/ 0 w 139"/>
                <a:gd name="T51" fmla="*/ 0 h 62"/>
                <a:gd name="T52" fmla="*/ 6 w 139"/>
                <a:gd name="T53" fmla="*/ 2 h 62"/>
                <a:gd name="T54" fmla="*/ 10 w 139"/>
                <a:gd name="T55" fmla="*/ 3 h 62"/>
                <a:gd name="T56" fmla="*/ 16 w 139"/>
                <a:gd name="T57" fmla="*/ 3 h 62"/>
                <a:gd name="T58" fmla="*/ 21 w 139"/>
                <a:gd name="T59" fmla="*/ 2 h 62"/>
                <a:gd name="T60" fmla="*/ 26 w 139"/>
                <a:gd name="T61" fmla="*/ 1 h 62"/>
                <a:gd name="T62" fmla="*/ 31 w 139"/>
                <a:gd name="T63" fmla="*/ 0 h 62"/>
                <a:gd name="T64" fmla="*/ 37 w 139"/>
                <a:gd name="T65" fmla="*/ 1 h 62"/>
                <a:gd name="T66" fmla="*/ 41 w 139"/>
                <a:gd name="T67" fmla="*/ 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9" h="62">
                  <a:moveTo>
                    <a:pt x="41" y="2"/>
                  </a:moveTo>
                  <a:lnTo>
                    <a:pt x="56" y="52"/>
                  </a:lnTo>
                  <a:lnTo>
                    <a:pt x="64" y="45"/>
                  </a:lnTo>
                  <a:lnTo>
                    <a:pt x="67" y="32"/>
                  </a:lnTo>
                  <a:lnTo>
                    <a:pt x="67" y="21"/>
                  </a:lnTo>
                  <a:lnTo>
                    <a:pt x="70" y="10"/>
                  </a:lnTo>
                  <a:lnTo>
                    <a:pt x="79" y="8"/>
                  </a:lnTo>
                  <a:lnTo>
                    <a:pt x="90" y="7"/>
                  </a:lnTo>
                  <a:lnTo>
                    <a:pt x="100" y="6"/>
                  </a:lnTo>
                  <a:lnTo>
                    <a:pt x="112" y="5"/>
                  </a:lnTo>
                  <a:lnTo>
                    <a:pt x="121" y="6"/>
                  </a:lnTo>
                  <a:lnTo>
                    <a:pt x="129" y="8"/>
                  </a:lnTo>
                  <a:lnTo>
                    <a:pt x="136" y="12"/>
                  </a:lnTo>
                  <a:lnTo>
                    <a:pt x="139" y="18"/>
                  </a:lnTo>
                  <a:lnTo>
                    <a:pt x="139" y="43"/>
                  </a:lnTo>
                  <a:lnTo>
                    <a:pt x="132" y="56"/>
                  </a:lnTo>
                  <a:lnTo>
                    <a:pt x="120" y="62"/>
                  </a:lnTo>
                  <a:lnTo>
                    <a:pt x="103" y="62"/>
                  </a:lnTo>
                  <a:lnTo>
                    <a:pt x="84" y="60"/>
                  </a:lnTo>
                  <a:lnTo>
                    <a:pt x="64" y="56"/>
                  </a:lnTo>
                  <a:lnTo>
                    <a:pt x="46" y="54"/>
                  </a:lnTo>
                  <a:lnTo>
                    <a:pt x="31" y="56"/>
                  </a:lnTo>
                  <a:lnTo>
                    <a:pt x="27" y="39"/>
                  </a:lnTo>
                  <a:lnTo>
                    <a:pt x="19" y="25"/>
                  </a:lnTo>
                  <a:lnTo>
                    <a:pt x="9" y="14"/>
                  </a:lnTo>
                  <a:lnTo>
                    <a:pt x="0" y="0"/>
                  </a:lnTo>
                  <a:lnTo>
                    <a:pt x="6" y="2"/>
                  </a:lnTo>
                  <a:lnTo>
                    <a:pt x="10" y="3"/>
                  </a:lnTo>
                  <a:lnTo>
                    <a:pt x="16" y="3"/>
                  </a:lnTo>
                  <a:lnTo>
                    <a:pt x="21" y="2"/>
                  </a:lnTo>
                  <a:lnTo>
                    <a:pt x="26" y="1"/>
                  </a:lnTo>
                  <a:lnTo>
                    <a:pt x="31" y="0"/>
                  </a:lnTo>
                  <a:lnTo>
                    <a:pt x="37" y="1"/>
                  </a:lnTo>
                  <a:lnTo>
                    <a:pt x="41" y="2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74"/>
            <p:cNvSpPr>
              <a:spLocks/>
            </p:cNvSpPr>
            <p:nvPr/>
          </p:nvSpPr>
          <p:spPr bwMode="auto">
            <a:xfrm>
              <a:off x="4569" y="2500"/>
              <a:ext cx="14" cy="27"/>
            </a:xfrm>
            <a:custGeom>
              <a:avLst/>
              <a:gdLst>
                <a:gd name="T0" fmla="*/ 23 w 29"/>
                <a:gd name="T1" fmla="*/ 20 h 54"/>
                <a:gd name="T2" fmla="*/ 23 w 29"/>
                <a:gd name="T3" fmla="*/ 25 h 54"/>
                <a:gd name="T4" fmla="*/ 27 w 29"/>
                <a:gd name="T5" fmla="*/ 32 h 54"/>
                <a:gd name="T6" fmla="*/ 29 w 29"/>
                <a:gd name="T7" fmla="*/ 41 h 54"/>
                <a:gd name="T8" fmla="*/ 25 w 29"/>
                <a:gd name="T9" fmla="*/ 54 h 54"/>
                <a:gd name="T10" fmla="*/ 16 w 29"/>
                <a:gd name="T11" fmla="*/ 49 h 54"/>
                <a:gd name="T12" fmla="*/ 10 w 29"/>
                <a:gd name="T13" fmla="*/ 44 h 54"/>
                <a:gd name="T14" fmla="*/ 6 w 29"/>
                <a:gd name="T15" fmla="*/ 35 h 54"/>
                <a:gd name="T16" fmla="*/ 0 w 29"/>
                <a:gd name="T17" fmla="*/ 27 h 54"/>
                <a:gd name="T18" fmla="*/ 0 w 29"/>
                <a:gd name="T19" fmla="*/ 19 h 54"/>
                <a:gd name="T20" fmla="*/ 5 w 29"/>
                <a:gd name="T21" fmla="*/ 12 h 54"/>
                <a:gd name="T22" fmla="*/ 10 w 29"/>
                <a:gd name="T23" fmla="*/ 7 h 54"/>
                <a:gd name="T24" fmla="*/ 15 w 29"/>
                <a:gd name="T25" fmla="*/ 0 h 54"/>
                <a:gd name="T26" fmla="*/ 28 w 29"/>
                <a:gd name="T27" fmla="*/ 12 h 54"/>
                <a:gd name="T28" fmla="*/ 23 w 29"/>
                <a:gd name="T29" fmla="*/ 2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9" h="54">
                  <a:moveTo>
                    <a:pt x="23" y="20"/>
                  </a:moveTo>
                  <a:lnTo>
                    <a:pt x="23" y="25"/>
                  </a:lnTo>
                  <a:lnTo>
                    <a:pt x="27" y="32"/>
                  </a:lnTo>
                  <a:lnTo>
                    <a:pt x="29" y="41"/>
                  </a:lnTo>
                  <a:lnTo>
                    <a:pt x="25" y="54"/>
                  </a:lnTo>
                  <a:lnTo>
                    <a:pt x="16" y="49"/>
                  </a:lnTo>
                  <a:lnTo>
                    <a:pt x="10" y="44"/>
                  </a:lnTo>
                  <a:lnTo>
                    <a:pt x="6" y="35"/>
                  </a:lnTo>
                  <a:lnTo>
                    <a:pt x="0" y="27"/>
                  </a:lnTo>
                  <a:lnTo>
                    <a:pt x="0" y="19"/>
                  </a:lnTo>
                  <a:lnTo>
                    <a:pt x="5" y="12"/>
                  </a:lnTo>
                  <a:lnTo>
                    <a:pt x="10" y="7"/>
                  </a:lnTo>
                  <a:lnTo>
                    <a:pt x="15" y="0"/>
                  </a:lnTo>
                  <a:lnTo>
                    <a:pt x="28" y="12"/>
                  </a:lnTo>
                  <a:lnTo>
                    <a:pt x="23" y="2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75"/>
            <p:cNvSpPr>
              <a:spLocks/>
            </p:cNvSpPr>
            <p:nvPr/>
          </p:nvSpPr>
          <p:spPr bwMode="auto">
            <a:xfrm>
              <a:off x="4590" y="2502"/>
              <a:ext cx="15" cy="28"/>
            </a:xfrm>
            <a:custGeom>
              <a:avLst/>
              <a:gdLst>
                <a:gd name="T0" fmla="*/ 26 w 30"/>
                <a:gd name="T1" fmla="*/ 50 h 57"/>
                <a:gd name="T2" fmla="*/ 11 w 30"/>
                <a:gd name="T3" fmla="*/ 57 h 57"/>
                <a:gd name="T4" fmla="*/ 2 w 30"/>
                <a:gd name="T5" fmla="*/ 46 h 57"/>
                <a:gd name="T6" fmla="*/ 0 w 30"/>
                <a:gd name="T7" fmla="*/ 31 h 57"/>
                <a:gd name="T8" fmla="*/ 1 w 30"/>
                <a:gd name="T9" fmla="*/ 15 h 57"/>
                <a:gd name="T10" fmla="*/ 1 w 30"/>
                <a:gd name="T11" fmla="*/ 0 h 57"/>
                <a:gd name="T12" fmla="*/ 7 w 30"/>
                <a:gd name="T13" fmla="*/ 2 h 57"/>
                <a:gd name="T14" fmla="*/ 12 w 30"/>
                <a:gd name="T15" fmla="*/ 5 h 57"/>
                <a:gd name="T16" fmla="*/ 19 w 30"/>
                <a:gd name="T17" fmla="*/ 12 h 57"/>
                <a:gd name="T18" fmla="*/ 24 w 30"/>
                <a:gd name="T19" fmla="*/ 19 h 57"/>
                <a:gd name="T20" fmla="*/ 27 w 30"/>
                <a:gd name="T21" fmla="*/ 28 h 57"/>
                <a:gd name="T22" fmla="*/ 30 w 30"/>
                <a:gd name="T23" fmla="*/ 36 h 57"/>
                <a:gd name="T24" fmla="*/ 30 w 30"/>
                <a:gd name="T25" fmla="*/ 44 h 57"/>
                <a:gd name="T26" fmla="*/ 26 w 30"/>
                <a:gd name="T27" fmla="*/ 5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0" h="57">
                  <a:moveTo>
                    <a:pt x="26" y="50"/>
                  </a:moveTo>
                  <a:lnTo>
                    <a:pt x="11" y="57"/>
                  </a:lnTo>
                  <a:lnTo>
                    <a:pt x="2" y="46"/>
                  </a:lnTo>
                  <a:lnTo>
                    <a:pt x="0" y="31"/>
                  </a:lnTo>
                  <a:lnTo>
                    <a:pt x="1" y="15"/>
                  </a:lnTo>
                  <a:lnTo>
                    <a:pt x="1" y="0"/>
                  </a:lnTo>
                  <a:lnTo>
                    <a:pt x="7" y="2"/>
                  </a:lnTo>
                  <a:lnTo>
                    <a:pt x="12" y="5"/>
                  </a:lnTo>
                  <a:lnTo>
                    <a:pt x="19" y="12"/>
                  </a:lnTo>
                  <a:lnTo>
                    <a:pt x="24" y="19"/>
                  </a:lnTo>
                  <a:lnTo>
                    <a:pt x="27" y="28"/>
                  </a:lnTo>
                  <a:lnTo>
                    <a:pt x="30" y="36"/>
                  </a:lnTo>
                  <a:lnTo>
                    <a:pt x="30" y="44"/>
                  </a:lnTo>
                  <a:lnTo>
                    <a:pt x="26" y="5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76"/>
            <p:cNvSpPr>
              <a:spLocks/>
            </p:cNvSpPr>
            <p:nvPr/>
          </p:nvSpPr>
          <p:spPr bwMode="auto">
            <a:xfrm>
              <a:off x="4542" y="2528"/>
              <a:ext cx="13" cy="23"/>
            </a:xfrm>
            <a:custGeom>
              <a:avLst/>
              <a:gdLst>
                <a:gd name="T0" fmla="*/ 26 w 26"/>
                <a:gd name="T1" fmla="*/ 22 h 47"/>
                <a:gd name="T2" fmla="*/ 23 w 26"/>
                <a:gd name="T3" fmla="*/ 28 h 47"/>
                <a:gd name="T4" fmla="*/ 24 w 26"/>
                <a:gd name="T5" fmla="*/ 33 h 47"/>
                <a:gd name="T6" fmla="*/ 24 w 26"/>
                <a:gd name="T7" fmla="*/ 40 h 47"/>
                <a:gd name="T8" fmla="*/ 21 w 26"/>
                <a:gd name="T9" fmla="*/ 47 h 47"/>
                <a:gd name="T10" fmla="*/ 9 w 26"/>
                <a:gd name="T11" fmla="*/ 38 h 47"/>
                <a:gd name="T12" fmla="*/ 1 w 26"/>
                <a:gd name="T13" fmla="*/ 25 h 47"/>
                <a:gd name="T14" fmla="*/ 0 w 26"/>
                <a:gd name="T15" fmla="*/ 13 h 47"/>
                <a:gd name="T16" fmla="*/ 8 w 26"/>
                <a:gd name="T17" fmla="*/ 1 h 47"/>
                <a:gd name="T18" fmla="*/ 18 w 26"/>
                <a:gd name="T19" fmla="*/ 0 h 47"/>
                <a:gd name="T20" fmla="*/ 23 w 26"/>
                <a:gd name="T21" fmla="*/ 6 h 47"/>
                <a:gd name="T22" fmla="*/ 24 w 26"/>
                <a:gd name="T23" fmla="*/ 16 h 47"/>
                <a:gd name="T24" fmla="*/ 26 w 26"/>
                <a:gd name="T25" fmla="*/ 22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6" h="47">
                  <a:moveTo>
                    <a:pt x="26" y="22"/>
                  </a:moveTo>
                  <a:lnTo>
                    <a:pt x="23" y="28"/>
                  </a:lnTo>
                  <a:lnTo>
                    <a:pt x="24" y="33"/>
                  </a:lnTo>
                  <a:lnTo>
                    <a:pt x="24" y="40"/>
                  </a:lnTo>
                  <a:lnTo>
                    <a:pt x="21" y="47"/>
                  </a:lnTo>
                  <a:lnTo>
                    <a:pt x="9" y="38"/>
                  </a:lnTo>
                  <a:lnTo>
                    <a:pt x="1" y="25"/>
                  </a:lnTo>
                  <a:lnTo>
                    <a:pt x="0" y="13"/>
                  </a:lnTo>
                  <a:lnTo>
                    <a:pt x="8" y="1"/>
                  </a:lnTo>
                  <a:lnTo>
                    <a:pt x="18" y="0"/>
                  </a:lnTo>
                  <a:lnTo>
                    <a:pt x="23" y="6"/>
                  </a:lnTo>
                  <a:lnTo>
                    <a:pt x="24" y="16"/>
                  </a:lnTo>
                  <a:lnTo>
                    <a:pt x="26" y="22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77"/>
            <p:cNvSpPr>
              <a:spLocks/>
            </p:cNvSpPr>
            <p:nvPr/>
          </p:nvSpPr>
          <p:spPr bwMode="auto">
            <a:xfrm>
              <a:off x="4563" y="2536"/>
              <a:ext cx="15" cy="24"/>
            </a:xfrm>
            <a:custGeom>
              <a:avLst/>
              <a:gdLst>
                <a:gd name="T0" fmla="*/ 32 w 32"/>
                <a:gd name="T1" fmla="*/ 19 h 49"/>
                <a:gd name="T2" fmla="*/ 28 w 32"/>
                <a:gd name="T3" fmla="*/ 27 h 49"/>
                <a:gd name="T4" fmla="*/ 22 w 32"/>
                <a:gd name="T5" fmla="*/ 35 h 49"/>
                <a:gd name="T6" fmla="*/ 15 w 32"/>
                <a:gd name="T7" fmla="*/ 42 h 49"/>
                <a:gd name="T8" fmla="*/ 9 w 32"/>
                <a:gd name="T9" fmla="*/ 49 h 49"/>
                <a:gd name="T10" fmla="*/ 0 w 32"/>
                <a:gd name="T11" fmla="*/ 0 h 49"/>
                <a:gd name="T12" fmla="*/ 12 w 32"/>
                <a:gd name="T13" fmla="*/ 0 h 49"/>
                <a:gd name="T14" fmla="*/ 21 w 32"/>
                <a:gd name="T15" fmla="*/ 5 h 49"/>
                <a:gd name="T16" fmla="*/ 28 w 32"/>
                <a:gd name="T17" fmla="*/ 12 h 49"/>
                <a:gd name="T18" fmla="*/ 32 w 32"/>
                <a:gd name="T19" fmla="*/ 1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2" h="49">
                  <a:moveTo>
                    <a:pt x="32" y="19"/>
                  </a:moveTo>
                  <a:lnTo>
                    <a:pt x="28" y="27"/>
                  </a:lnTo>
                  <a:lnTo>
                    <a:pt x="22" y="35"/>
                  </a:lnTo>
                  <a:lnTo>
                    <a:pt x="15" y="42"/>
                  </a:lnTo>
                  <a:lnTo>
                    <a:pt x="9" y="49"/>
                  </a:lnTo>
                  <a:lnTo>
                    <a:pt x="0" y="0"/>
                  </a:lnTo>
                  <a:lnTo>
                    <a:pt x="12" y="0"/>
                  </a:lnTo>
                  <a:lnTo>
                    <a:pt x="21" y="5"/>
                  </a:lnTo>
                  <a:lnTo>
                    <a:pt x="28" y="12"/>
                  </a:lnTo>
                  <a:lnTo>
                    <a:pt x="32" y="19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78"/>
            <p:cNvSpPr>
              <a:spLocks/>
            </p:cNvSpPr>
            <p:nvPr/>
          </p:nvSpPr>
          <p:spPr bwMode="auto">
            <a:xfrm>
              <a:off x="4517" y="2545"/>
              <a:ext cx="35" cy="38"/>
            </a:xfrm>
            <a:custGeom>
              <a:avLst/>
              <a:gdLst>
                <a:gd name="T0" fmla="*/ 72 w 72"/>
                <a:gd name="T1" fmla="*/ 56 h 76"/>
                <a:gd name="T2" fmla="*/ 61 w 72"/>
                <a:gd name="T3" fmla="*/ 55 h 76"/>
                <a:gd name="T4" fmla="*/ 52 w 72"/>
                <a:gd name="T5" fmla="*/ 56 h 76"/>
                <a:gd name="T6" fmla="*/ 43 w 72"/>
                <a:gd name="T7" fmla="*/ 59 h 76"/>
                <a:gd name="T8" fmla="*/ 35 w 72"/>
                <a:gd name="T9" fmla="*/ 64 h 76"/>
                <a:gd name="T10" fmla="*/ 26 w 72"/>
                <a:gd name="T11" fmla="*/ 69 h 76"/>
                <a:gd name="T12" fmla="*/ 18 w 72"/>
                <a:gd name="T13" fmla="*/ 73 h 76"/>
                <a:gd name="T14" fmla="*/ 8 w 72"/>
                <a:gd name="T15" fmla="*/ 76 h 76"/>
                <a:gd name="T16" fmla="*/ 0 w 72"/>
                <a:gd name="T17" fmla="*/ 76 h 76"/>
                <a:gd name="T18" fmla="*/ 16 w 72"/>
                <a:gd name="T19" fmla="*/ 62 h 76"/>
                <a:gd name="T20" fmla="*/ 22 w 72"/>
                <a:gd name="T21" fmla="*/ 41 h 76"/>
                <a:gd name="T22" fmla="*/ 23 w 72"/>
                <a:gd name="T23" fmla="*/ 19 h 76"/>
                <a:gd name="T24" fmla="*/ 28 w 72"/>
                <a:gd name="T25" fmla="*/ 0 h 76"/>
                <a:gd name="T26" fmla="*/ 36 w 72"/>
                <a:gd name="T27" fmla="*/ 3 h 76"/>
                <a:gd name="T28" fmla="*/ 44 w 72"/>
                <a:gd name="T29" fmla="*/ 8 h 76"/>
                <a:gd name="T30" fmla="*/ 51 w 72"/>
                <a:gd name="T31" fmla="*/ 15 h 76"/>
                <a:gd name="T32" fmla="*/ 57 w 72"/>
                <a:gd name="T33" fmla="*/ 21 h 76"/>
                <a:gd name="T34" fmla="*/ 61 w 72"/>
                <a:gd name="T35" fmla="*/ 31 h 76"/>
                <a:gd name="T36" fmla="*/ 66 w 72"/>
                <a:gd name="T37" fmla="*/ 39 h 76"/>
                <a:gd name="T38" fmla="*/ 69 w 72"/>
                <a:gd name="T39" fmla="*/ 48 h 76"/>
                <a:gd name="T40" fmla="*/ 72 w 72"/>
                <a:gd name="T41" fmla="*/ 56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72" h="76">
                  <a:moveTo>
                    <a:pt x="72" y="56"/>
                  </a:moveTo>
                  <a:lnTo>
                    <a:pt x="61" y="55"/>
                  </a:lnTo>
                  <a:lnTo>
                    <a:pt x="52" y="56"/>
                  </a:lnTo>
                  <a:lnTo>
                    <a:pt x="43" y="59"/>
                  </a:lnTo>
                  <a:lnTo>
                    <a:pt x="35" y="64"/>
                  </a:lnTo>
                  <a:lnTo>
                    <a:pt x="26" y="69"/>
                  </a:lnTo>
                  <a:lnTo>
                    <a:pt x="18" y="73"/>
                  </a:lnTo>
                  <a:lnTo>
                    <a:pt x="8" y="76"/>
                  </a:lnTo>
                  <a:lnTo>
                    <a:pt x="0" y="76"/>
                  </a:lnTo>
                  <a:lnTo>
                    <a:pt x="16" y="62"/>
                  </a:lnTo>
                  <a:lnTo>
                    <a:pt x="22" y="41"/>
                  </a:lnTo>
                  <a:lnTo>
                    <a:pt x="23" y="19"/>
                  </a:lnTo>
                  <a:lnTo>
                    <a:pt x="28" y="0"/>
                  </a:lnTo>
                  <a:lnTo>
                    <a:pt x="36" y="3"/>
                  </a:lnTo>
                  <a:lnTo>
                    <a:pt x="44" y="8"/>
                  </a:lnTo>
                  <a:lnTo>
                    <a:pt x="51" y="15"/>
                  </a:lnTo>
                  <a:lnTo>
                    <a:pt x="57" y="21"/>
                  </a:lnTo>
                  <a:lnTo>
                    <a:pt x="61" y="31"/>
                  </a:lnTo>
                  <a:lnTo>
                    <a:pt x="66" y="39"/>
                  </a:lnTo>
                  <a:lnTo>
                    <a:pt x="69" y="48"/>
                  </a:lnTo>
                  <a:lnTo>
                    <a:pt x="72" y="56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79"/>
            <p:cNvSpPr>
              <a:spLocks/>
            </p:cNvSpPr>
            <p:nvPr/>
          </p:nvSpPr>
          <p:spPr bwMode="auto">
            <a:xfrm>
              <a:off x="4669" y="2354"/>
              <a:ext cx="54" cy="114"/>
            </a:xfrm>
            <a:custGeom>
              <a:avLst/>
              <a:gdLst>
                <a:gd name="T0" fmla="*/ 109 w 109"/>
                <a:gd name="T1" fmla="*/ 23 h 228"/>
                <a:gd name="T2" fmla="*/ 109 w 109"/>
                <a:gd name="T3" fmla="*/ 228 h 228"/>
                <a:gd name="T4" fmla="*/ 75 w 109"/>
                <a:gd name="T5" fmla="*/ 228 h 228"/>
                <a:gd name="T6" fmla="*/ 75 w 109"/>
                <a:gd name="T7" fmla="*/ 199 h 228"/>
                <a:gd name="T8" fmla="*/ 76 w 109"/>
                <a:gd name="T9" fmla="*/ 169 h 228"/>
                <a:gd name="T10" fmla="*/ 75 w 109"/>
                <a:gd name="T11" fmla="*/ 141 h 228"/>
                <a:gd name="T12" fmla="*/ 73 w 109"/>
                <a:gd name="T13" fmla="*/ 115 h 228"/>
                <a:gd name="T14" fmla="*/ 61 w 109"/>
                <a:gd name="T15" fmla="*/ 117 h 228"/>
                <a:gd name="T16" fmla="*/ 51 w 109"/>
                <a:gd name="T17" fmla="*/ 122 h 228"/>
                <a:gd name="T18" fmla="*/ 43 w 109"/>
                <a:gd name="T19" fmla="*/ 130 h 228"/>
                <a:gd name="T20" fmla="*/ 35 w 109"/>
                <a:gd name="T21" fmla="*/ 140 h 228"/>
                <a:gd name="T22" fmla="*/ 28 w 109"/>
                <a:gd name="T23" fmla="*/ 148 h 228"/>
                <a:gd name="T24" fmla="*/ 20 w 109"/>
                <a:gd name="T25" fmla="*/ 151 h 228"/>
                <a:gd name="T26" fmla="*/ 11 w 109"/>
                <a:gd name="T27" fmla="*/ 149 h 228"/>
                <a:gd name="T28" fmla="*/ 0 w 109"/>
                <a:gd name="T29" fmla="*/ 138 h 228"/>
                <a:gd name="T30" fmla="*/ 14 w 109"/>
                <a:gd name="T31" fmla="*/ 122 h 228"/>
                <a:gd name="T32" fmla="*/ 28 w 109"/>
                <a:gd name="T33" fmla="*/ 106 h 228"/>
                <a:gd name="T34" fmla="*/ 42 w 109"/>
                <a:gd name="T35" fmla="*/ 91 h 228"/>
                <a:gd name="T36" fmla="*/ 54 w 109"/>
                <a:gd name="T37" fmla="*/ 75 h 228"/>
                <a:gd name="T38" fmla="*/ 66 w 109"/>
                <a:gd name="T39" fmla="*/ 59 h 228"/>
                <a:gd name="T40" fmla="*/ 75 w 109"/>
                <a:gd name="T41" fmla="*/ 42 h 228"/>
                <a:gd name="T42" fmla="*/ 82 w 109"/>
                <a:gd name="T43" fmla="*/ 22 h 228"/>
                <a:gd name="T44" fmla="*/ 86 w 109"/>
                <a:gd name="T45" fmla="*/ 0 h 228"/>
                <a:gd name="T46" fmla="*/ 94 w 109"/>
                <a:gd name="T47" fmla="*/ 4 h 228"/>
                <a:gd name="T48" fmla="*/ 101 w 109"/>
                <a:gd name="T49" fmla="*/ 8 h 228"/>
                <a:gd name="T50" fmla="*/ 106 w 109"/>
                <a:gd name="T51" fmla="*/ 15 h 228"/>
                <a:gd name="T52" fmla="*/ 109 w 109"/>
                <a:gd name="T53" fmla="*/ 2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09" h="228">
                  <a:moveTo>
                    <a:pt x="109" y="23"/>
                  </a:moveTo>
                  <a:lnTo>
                    <a:pt x="109" y="228"/>
                  </a:lnTo>
                  <a:lnTo>
                    <a:pt x="75" y="228"/>
                  </a:lnTo>
                  <a:lnTo>
                    <a:pt x="75" y="199"/>
                  </a:lnTo>
                  <a:lnTo>
                    <a:pt x="76" y="169"/>
                  </a:lnTo>
                  <a:lnTo>
                    <a:pt x="75" y="141"/>
                  </a:lnTo>
                  <a:lnTo>
                    <a:pt x="73" y="115"/>
                  </a:lnTo>
                  <a:lnTo>
                    <a:pt x="61" y="117"/>
                  </a:lnTo>
                  <a:lnTo>
                    <a:pt x="51" y="122"/>
                  </a:lnTo>
                  <a:lnTo>
                    <a:pt x="43" y="130"/>
                  </a:lnTo>
                  <a:lnTo>
                    <a:pt x="35" y="140"/>
                  </a:lnTo>
                  <a:lnTo>
                    <a:pt x="28" y="148"/>
                  </a:lnTo>
                  <a:lnTo>
                    <a:pt x="20" y="151"/>
                  </a:lnTo>
                  <a:lnTo>
                    <a:pt x="11" y="149"/>
                  </a:lnTo>
                  <a:lnTo>
                    <a:pt x="0" y="138"/>
                  </a:lnTo>
                  <a:lnTo>
                    <a:pt x="14" y="122"/>
                  </a:lnTo>
                  <a:lnTo>
                    <a:pt x="28" y="106"/>
                  </a:lnTo>
                  <a:lnTo>
                    <a:pt x="42" y="91"/>
                  </a:lnTo>
                  <a:lnTo>
                    <a:pt x="54" y="75"/>
                  </a:lnTo>
                  <a:lnTo>
                    <a:pt x="66" y="59"/>
                  </a:lnTo>
                  <a:lnTo>
                    <a:pt x="75" y="42"/>
                  </a:lnTo>
                  <a:lnTo>
                    <a:pt x="82" y="22"/>
                  </a:lnTo>
                  <a:lnTo>
                    <a:pt x="86" y="0"/>
                  </a:lnTo>
                  <a:lnTo>
                    <a:pt x="94" y="4"/>
                  </a:lnTo>
                  <a:lnTo>
                    <a:pt x="101" y="8"/>
                  </a:lnTo>
                  <a:lnTo>
                    <a:pt x="106" y="15"/>
                  </a:lnTo>
                  <a:lnTo>
                    <a:pt x="109" y="23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80"/>
            <p:cNvSpPr>
              <a:spLocks/>
            </p:cNvSpPr>
            <p:nvPr/>
          </p:nvSpPr>
          <p:spPr bwMode="auto">
            <a:xfrm>
              <a:off x="4692" y="2477"/>
              <a:ext cx="54" cy="11"/>
            </a:xfrm>
            <a:custGeom>
              <a:avLst/>
              <a:gdLst>
                <a:gd name="T0" fmla="*/ 109 w 109"/>
                <a:gd name="T1" fmla="*/ 10 h 23"/>
                <a:gd name="T2" fmla="*/ 109 w 109"/>
                <a:gd name="T3" fmla="*/ 20 h 23"/>
                <a:gd name="T4" fmla="*/ 96 w 109"/>
                <a:gd name="T5" fmla="*/ 22 h 23"/>
                <a:gd name="T6" fmla="*/ 83 w 109"/>
                <a:gd name="T7" fmla="*/ 23 h 23"/>
                <a:gd name="T8" fmla="*/ 70 w 109"/>
                <a:gd name="T9" fmla="*/ 23 h 23"/>
                <a:gd name="T10" fmla="*/ 56 w 109"/>
                <a:gd name="T11" fmla="*/ 23 h 23"/>
                <a:gd name="T12" fmla="*/ 42 w 109"/>
                <a:gd name="T13" fmla="*/ 23 h 23"/>
                <a:gd name="T14" fmla="*/ 28 w 109"/>
                <a:gd name="T15" fmla="*/ 22 h 23"/>
                <a:gd name="T16" fmla="*/ 14 w 109"/>
                <a:gd name="T17" fmla="*/ 23 h 23"/>
                <a:gd name="T18" fmla="*/ 0 w 109"/>
                <a:gd name="T19" fmla="*/ 23 h 23"/>
                <a:gd name="T20" fmla="*/ 8 w 109"/>
                <a:gd name="T21" fmla="*/ 16 h 23"/>
                <a:gd name="T22" fmla="*/ 17 w 109"/>
                <a:gd name="T23" fmla="*/ 12 h 23"/>
                <a:gd name="T24" fmla="*/ 26 w 109"/>
                <a:gd name="T25" fmla="*/ 10 h 23"/>
                <a:gd name="T26" fmla="*/ 36 w 109"/>
                <a:gd name="T27" fmla="*/ 8 h 23"/>
                <a:gd name="T28" fmla="*/ 47 w 109"/>
                <a:gd name="T29" fmla="*/ 7 h 23"/>
                <a:gd name="T30" fmla="*/ 57 w 109"/>
                <a:gd name="T31" fmla="*/ 5 h 23"/>
                <a:gd name="T32" fmla="*/ 66 w 109"/>
                <a:gd name="T33" fmla="*/ 3 h 23"/>
                <a:gd name="T34" fmla="*/ 75 w 109"/>
                <a:gd name="T35" fmla="*/ 0 h 23"/>
                <a:gd name="T36" fmla="*/ 82 w 109"/>
                <a:gd name="T37" fmla="*/ 3 h 23"/>
                <a:gd name="T38" fmla="*/ 91 w 109"/>
                <a:gd name="T39" fmla="*/ 5 h 23"/>
                <a:gd name="T40" fmla="*/ 101 w 109"/>
                <a:gd name="T41" fmla="*/ 8 h 23"/>
                <a:gd name="T42" fmla="*/ 109 w 109"/>
                <a:gd name="T43" fmla="*/ 1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9" h="23">
                  <a:moveTo>
                    <a:pt x="109" y="10"/>
                  </a:moveTo>
                  <a:lnTo>
                    <a:pt x="109" y="20"/>
                  </a:lnTo>
                  <a:lnTo>
                    <a:pt x="96" y="22"/>
                  </a:lnTo>
                  <a:lnTo>
                    <a:pt x="83" y="23"/>
                  </a:lnTo>
                  <a:lnTo>
                    <a:pt x="70" y="23"/>
                  </a:lnTo>
                  <a:lnTo>
                    <a:pt x="56" y="23"/>
                  </a:lnTo>
                  <a:lnTo>
                    <a:pt x="42" y="23"/>
                  </a:lnTo>
                  <a:lnTo>
                    <a:pt x="28" y="22"/>
                  </a:lnTo>
                  <a:lnTo>
                    <a:pt x="14" y="23"/>
                  </a:lnTo>
                  <a:lnTo>
                    <a:pt x="0" y="23"/>
                  </a:lnTo>
                  <a:lnTo>
                    <a:pt x="8" y="16"/>
                  </a:lnTo>
                  <a:lnTo>
                    <a:pt x="17" y="12"/>
                  </a:lnTo>
                  <a:lnTo>
                    <a:pt x="26" y="10"/>
                  </a:lnTo>
                  <a:lnTo>
                    <a:pt x="36" y="8"/>
                  </a:lnTo>
                  <a:lnTo>
                    <a:pt x="47" y="7"/>
                  </a:lnTo>
                  <a:lnTo>
                    <a:pt x="57" y="5"/>
                  </a:lnTo>
                  <a:lnTo>
                    <a:pt x="66" y="3"/>
                  </a:lnTo>
                  <a:lnTo>
                    <a:pt x="75" y="0"/>
                  </a:lnTo>
                  <a:lnTo>
                    <a:pt x="82" y="3"/>
                  </a:lnTo>
                  <a:lnTo>
                    <a:pt x="91" y="5"/>
                  </a:lnTo>
                  <a:lnTo>
                    <a:pt x="101" y="8"/>
                  </a:lnTo>
                  <a:lnTo>
                    <a:pt x="109" y="10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81"/>
            <p:cNvSpPr>
              <a:spLocks/>
            </p:cNvSpPr>
            <p:nvPr/>
          </p:nvSpPr>
          <p:spPr bwMode="auto">
            <a:xfrm>
              <a:off x="4647" y="2500"/>
              <a:ext cx="139" cy="359"/>
            </a:xfrm>
            <a:custGeom>
              <a:avLst/>
              <a:gdLst>
                <a:gd name="T0" fmla="*/ 169 w 276"/>
                <a:gd name="T1" fmla="*/ 143 h 716"/>
                <a:gd name="T2" fmla="*/ 176 w 276"/>
                <a:gd name="T3" fmla="*/ 385 h 716"/>
                <a:gd name="T4" fmla="*/ 190 w 276"/>
                <a:gd name="T5" fmla="*/ 521 h 716"/>
                <a:gd name="T6" fmla="*/ 217 w 276"/>
                <a:gd name="T7" fmla="*/ 544 h 716"/>
                <a:gd name="T8" fmla="*/ 246 w 276"/>
                <a:gd name="T9" fmla="*/ 562 h 716"/>
                <a:gd name="T10" fmla="*/ 269 w 276"/>
                <a:gd name="T11" fmla="*/ 586 h 716"/>
                <a:gd name="T12" fmla="*/ 224 w 276"/>
                <a:gd name="T13" fmla="*/ 608 h 716"/>
                <a:gd name="T14" fmla="*/ 190 w 276"/>
                <a:gd name="T15" fmla="*/ 683 h 716"/>
                <a:gd name="T16" fmla="*/ 181 w 276"/>
                <a:gd name="T17" fmla="*/ 685 h 716"/>
                <a:gd name="T18" fmla="*/ 171 w 276"/>
                <a:gd name="T19" fmla="*/ 683 h 716"/>
                <a:gd name="T20" fmla="*/ 162 w 276"/>
                <a:gd name="T21" fmla="*/ 678 h 716"/>
                <a:gd name="T22" fmla="*/ 160 w 276"/>
                <a:gd name="T23" fmla="*/ 667 h 716"/>
                <a:gd name="T24" fmla="*/ 169 w 276"/>
                <a:gd name="T25" fmla="*/ 652 h 716"/>
                <a:gd name="T26" fmla="*/ 181 w 276"/>
                <a:gd name="T27" fmla="*/ 637 h 716"/>
                <a:gd name="T28" fmla="*/ 182 w 276"/>
                <a:gd name="T29" fmla="*/ 621 h 716"/>
                <a:gd name="T30" fmla="*/ 167 w 276"/>
                <a:gd name="T31" fmla="*/ 603 h 716"/>
                <a:gd name="T32" fmla="*/ 143 w 276"/>
                <a:gd name="T33" fmla="*/ 598 h 716"/>
                <a:gd name="T34" fmla="*/ 116 w 276"/>
                <a:gd name="T35" fmla="*/ 598 h 716"/>
                <a:gd name="T36" fmla="*/ 88 w 276"/>
                <a:gd name="T37" fmla="*/ 599 h 716"/>
                <a:gd name="T38" fmla="*/ 80 w 276"/>
                <a:gd name="T39" fmla="*/ 606 h 716"/>
                <a:gd name="T40" fmla="*/ 92 w 276"/>
                <a:gd name="T41" fmla="*/ 614 h 716"/>
                <a:gd name="T42" fmla="*/ 106 w 276"/>
                <a:gd name="T43" fmla="*/ 617 h 716"/>
                <a:gd name="T44" fmla="*/ 122 w 276"/>
                <a:gd name="T45" fmla="*/ 620 h 716"/>
                <a:gd name="T46" fmla="*/ 124 w 276"/>
                <a:gd name="T47" fmla="*/ 635 h 716"/>
                <a:gd name="T48" fmla="*/ 113 w 276"/>
                <a:gd name="T49" fmla="*/ 655 h 716"/>
                <a:gd name="T50" fmla="*/ 106 w 276"/>
                <a:gd name="T51" fmla="*/ 677 h 716"/>
                <a:gd name="T52" fmla="*/ 108 w 276"/>
                <a:gd name="T53" fmla="*/ 700 h 716"/>
                <a:gd name="T54" fmla="*/ 103 w 276"/>
                <a:gd name="T55" fmla="*/ 715 h 716"/>
                <a:gd name="T56" fmla="*/ 82 w 276"/>
                <a:gd name="T57" fmla="*/ 716 h 716"/>
                <a:gd name="T58" fmla="*/ 60 w 276"/>
                <a:gd name="T59" fmla="*/ 713 h 716"/>
                <a:gd name="T60" fmla="*/ 38 w 276"/>
                <a:gd name="T61" fmla="*/ 711 h 716"/>
                <a:gd name="T62" fmla="*/ 16 w 276"/>
                <a:gd name="T63" fmla="*/ 701 h 716"/>
                <a:gd name="T64" fmla="*/ 3 w 276"/>
                <a:gd name="T65" fmla="*/ 676 h 716"/>
                <a:gd name="T66" fmla="*/ 1 w 276"/>
                <a:gd name="T67" fmla="*/ 637 h 716"/>
                <a:gd name="T68" fmla="*/ 24 w 276"/>
                <a:gd name="T69" fmla="*/ 595 h 716"/>
                <a:gd name="T70" fmla="*/ 62 w 276"/>
                <a:gd name="T71" fmla="*/ 564 h 716"/>
                <a:gd name="T72" fmla="*/ 107 w 276"/>
                <a:gd name="T73" fmla="*/ 541 h 716"/>
                <a:gd name="T74" fmla="*/ 128 w 276"/>
                <a:gd name="T75" fmla="*/ 9 h 716"/>
                <a:gd name="T76" fmla="*/ 140 w 276"/>
                <a:gd name="T77" fmla="*/ 1 h 716"/>
                <a:gd name="T78" fmla="*/ 155 w 276"/>
                <a:gd name="T79" fmla="*/ 1 h 716"/>
                <a:gd name="T80" fmla="*/ 168 w 276"/>
                <a:gd name="T81" fmla="*/ 9 h 716"/>
                <a:gd name="T82" fmla="*/ 176 w 276"/>
                <a:gd name="T83" fmla="*/ 22 h 7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76" h="716">
                  <a:moveTo>
                    <a:pt x="176" y="22"/>
                  </a:moveTo>
                  <a:lnTo>
                    <a:pt x="169" y="143"/>
                  </a:lnTo>
                  <a:lnTo>
                    <a:pt x="171" y="264"/>
                  </a:lnTo>
                  <a:lnTo>
                    <a:pt x="176" y="385"/>
                  </a:lnTo>
                  <a:lnTo>
                    <a:pt x="178" y="506"/>
                  </a:lnTo>
                  <a:lnTo>
                    <a:pt x="190" y="521"/>
                  </a:lnTo>
                  <a:lnTo>
                    <a:pt x="202" y="533"/>
                  </a:lnTo>
                  <a:lnTo>
                    <a:pt x="217" y="544"/>
                  </a:lnTo>
                  <a:lnTo>
                    <a:pt x="232" y="553"/>
                  </a:lnTo>
                  <a:lnTo>
                    <a:pt x="246" y="562"/>
                  </a:lnTo>
                  <a:lnTo>
                    <a:pt x="259" y="572"/>
                  </a:lnTo>
                  <a:lnTo>
                    <a:pt x="269" y="586"/>
                  </a:lnTo>
                  <a:lnTo>
                    <a:pt x="276" y="603"/>
                  </a:lnTo>
                  <a:lnTo>
                    <a:pt x="224" y="608"/>
                  </a:lnTo>
                  <a:lnTo>
                    <a:pt x="194" y="679"/>
                  </a:lnTo>
                  <a:lnTo>
                    <a:pt x="190" y="683"/>
                  </a:lnTo>
                  <a:lnTo>
                    <a:pt x="185" y="684"/>
                  </a:lnTo>
                  <a:lnTo>
                    <a:pt x="181" y="685"/>
                  </a:lnTo>
                  <a:lnTo>
                    <a:pt x="176" y="684"/>
                  </a:lnTo>
                  <a:lnTo>
                    <a:pt x="171" y="683"/>
                  </a:lnTo>
                  <a:lnTo>
                    <a:pt x="167" y="681"/>
                  </a:lnTo>
                  <a:lnTo>
                    <a:pt x="162" y="678"/>
                  </a:lnTo>
                  <a:lnTo>
                    <a:pt x="158" y="675"/>
                  </a:lnTo>
                  <a:lnTo>
                    <a:pt x="160" y="667"/>
                  </a:lnTo>
                  <a:lnTo>
                    <a:pt x="163" y="659"/>
                  </a:lnTo>
                  <a:lnTo>
                    <a:pt x="169" y="652"/>
                  </a:lnTo>
                  <a:lnTo>
                    <a:pt x="176" y="645"/>
                  </a:lnTo>
                  <a:lnTo>
                    <a:pt x="181" y="637"/>
                  </a:lnTo>
                  <a:lnTo>
                    <a:pt x="183" y="629"/>
                  </a:lnTo>
                  <a:lnTo>
                    <a:pt x="182" y="621"/>
                  </a:lnTo>
                  <a:lnTo>
                    <a:pt x="176" y="610"/>
                  </a:lnTo>
                  <a:lnTo>
                    <a:pt x="167" y="603"/>
                  </a:lnTo>
                  <a:lnTo>
                    <a:pt x="155" y="600"/>
                  </a:lnTo>
                  <a:lnTo>
                    <a:pt x="143" y="598"/>
                  </a:lnTo>
                  <a:lnTo>
                    <a:pt x="130" y="598"/>
                  </a:lnTo>
                  <a:lnTo>
                    <a:pt x="116" y="598"/>
                  </a:lnTo>
                  <a:lnTo>
                    <a:pt x="102" y="599"/>
                  </a:lnTo>
                  <a:lnTo>
                    <a:pt x="88" y="599"/>
                  </a:lnTo>
                  <a:lnTo>
                    <a:pt x="76" y="598"/>
                  </a:lnTo>
                  <a:lnTo>
                    <a:pt x="80" y="606"/>
                  </a:lnTo>
                  <a:lnTo>
                    <a:pt x="86" y="610"/>
                  </a:lnTo>
                  <a:lnTo>
                    <a:pt x="92" y="614"/>
                  </a:lnTo>
                  <a:lnTo>
                    <a:pt x="99" y="616"/>
                  </a:lnTo>
                  <a:lnTo>
                    <a:pt x="106" y="617"/>
                  </a:lnTo>
                  <a:lnTo>
                    <a:pt x="114" y="618"/>
                  </a:lnTo>
                  <a:lnTo>
                    <a:pt x="122" y="620"/>
                  </a:lnTo>
                  <a:lnTo>
                    <a:pt x="130" y="623"/>
                  </a:lnTo>
                  <a:lnTo>
                    <a:pt x="124" y="635"/>
                  </a:lnTo>
                  <a:lnTo>
                    <a:pt x="118" y="645"/>
                  </a:lnTo>
                  <a:lnTo>
                    <a:pt x="113" y="655"/>
                  </a:lnTo>
                  <a:lnTo>
                    <a:pt x="108" y="666"/>
                  </a:lnTo>
                  <a:lnTo>
                    <a:pt x="106" y="677"/>
                  </a:lnTo>
                  <a:lnTo>
                    <a:pt x="106" y="689"/>
                  </a:lnTo>
                  <a:lnTo>
                    <a:pt x="108" y="700"/>
                  </a:lnTo>
                  <a:lnTo>
                    <a:pt x="115" y="713"/>
                  </a:lnTo>
                  <a:lnTo>
                    <a:pt x="103" y="715"/>
                  </a:lnTo>
                  <a:lnTo>
                    <a:pt x="93" y="716"/>
                  </a:lnTo>
                  <a:lnTo>
                    <a:pt x="82" y="716"/>
                  </a:lnTo>
                  <a:lnTo>
                    <a:pt x="71" y="715"/>
                  </a:lnTo>
                  <a:lnTo>
                    <a:pt x="60" y="713"/>
                  </a:lnTo>
                  <a:lnTo>
                    <a:pt x="49" y="712"/>
                  </a:lnTo>
                  <a:lnTo>
                    <a:pt x="38" y="711"/>
                  </a:lnTo>
                  <a:lnTo>
                    <a:pt x="25" y="711"/>
                  </a:lnTo>
                  <a:lnTo>
                    <a:pt x="16" y="701"/>
                  </a:lnTo>
                  <a:lnTo>
                    <a:pt x="9" y="689"/>
                  </a:lnTo>
                  <a:lnTo>
                    <a:pt x="3" y="676"/>
                  </a:lnTo>
                  <a:lnTo>
                    <a:pt x="0" y="664"/>
                  </a:lnTo>
                  <a:lnTo>
                    <a:pt x="1" y="637"/>
                  </a:lnTo>
                  <a:lnTo>
                    <a:pt x="10" y="614"/>
                  </a:lnTo>
                  <a:lnTo>
                    <a:pt x="24" y="595"/>
                  </a:lnTo>
                  <a:lnTo>
                    <a:pt x="41" y="578"/>
                  </a:lnTo>
                  <a:lnTo>
                    <a:pt x="62" y="564"/>
                  </a:lnTo>
                  <a:lnTo>
                    <a:pt x="84" y="553"/>
                  </a:lnTo>
                  <a:lnTo>
                    <a:pt x="107" y="541"/>
                  </a:lnTo>
                  <a:lnTo>
                    <a:pt x="128" y="531"/>
                  </a:lnTo>
                  <a:lnTo>
                    <a:pt x="128" y="9"/>
                  </a:lnTo>
                  <a:lnTo>
                    <a:pt x="133" y="3"/>
                  </a:lnTo>
                  <a:lnTo>
                    <a:pt x="140" y="1"/>
                  </a:lnTo>
                  <a:lnTo>
                    <a:pt x="147" y="0"/>
                  </a:lnTo>
                  <a:lnTo>
                    <a:pt x="155" y="1"/>
                  </a:lnTo>
                  <a:lnTo>
                    <a:pt x="162" y="5"/>
                  </a:lnTo>
                  <a:lnTo>
                    <a:pt x="168" y="9"/>
                  </a:lnTo>
                  <a:lnTo>
                    <a:pt x="173" y="15"/>
                  </a:lnTo>
                  <a:lnTo>
                    <a:pt x="176" y="22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82"/>
            <p:cNvSpPr>
              <a:spLocks/>
            </p:cNvSpPr>
            <p:nvPr/>
          </p:nvSpPr>
          <p:spPr bwMode="auto">
            <a:xfrm>
              <a:off x="4670" y="2878"/>
              <a:ext cx="95" cy="19"/>
            </a:xfrm>
            <a:custGeom>
              <a:avLst/>
              <a:gdLst>
                <a:gd name="T0" fmla="*/ 190 w 190"/>
                <a:gd name="T1" fmla="*/ 27 h 37"/>
                <a:gd name="T2" fmla="*/ 190 w 190"/>
                <a:gd name="T3" fmla="*/ 37 h 37"/>
                <a:gd name="T4" fmla="*/ 8 w 190"/>
                <a:gd name="T5" fmla="*/ 35 h 37"/>
                <a:gd name="T6" fmla="*/ 3 w 190"/>
                <a:gd name="T7" fmla="*/ 29 h 37"/>
                <a:gd name="T8" fmla="*/ 0 w 190"/>
                <a:gd name="T9" fmla="*/ 20 h 37"/>
                <a:gd name="T10" fmla="*/ 1 w 190"/>
                <a:gd name="T11" fmla="*/ 11 h 37"/>
                <a:gd name="T12" fmla="*/ 5 w 190"/>
                <a:gd name="T13" fmla="*/ 4 h 37"/>
                <a:gd name="T14" fmla="*/ 27 w 190"/>
                <a:gd name="T15" fmla="*/ 4 h 37"/>
                <a:gd name="T16" fmla="*/ 49 w 190"/>
                <a:gd name="T17" fmla="*/ 4 h 37"/>
                <a:gd name="T18" fmla="*/ 72 w 190"/>
                <a:gd name="T19" fmla="*/ 3 h 37"/>
                <a:gd name="T20" fmla="*/ 95 w 190"/>
                <a:gd name="T21" fmla="*/ 2 h 37"/>
                <a:gd name="T22" fmla="*/ 118 w 190"/>
                <a:gd name="T23" fmla="*/ 0 h 37"/>
                <a:gd name="T24" fmla="*/ 141 w 190"/>
                <a:gd name="T25" fmla="*/ 0 h 37"/>
                <a:gd name="T26" fmla="*/ 163 w 190"/>
                <a:gd name="T27" fmla="*/ 0 h 37"/>
                <a:gd name="T28" fmla="*/ 185 w 190"/>
                <a:gd name="T29" fmla="*/ 2 h 37"/>
                <a:gd name="T30" fmla="*/ 190 w 190"/>
                <a:gd name="T31" fmla="*/ 2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0" h="37">
                  <a:moveTo>
                    <a:pt x="190" y="27"/>
                  </a:moveTo>
                  <a:lnTo>
                    <a:pt x="190" y="37"/>
                  </a:lnTo>
                  <a:lnTo>
                    <a:pt x="8" y="35"/>
                  </a:lnTo>
                  <a:lnTo>
                    <a:pt x="3" y="29"/>
                  </a:lnTo>
                  <a:lnTo>
                    <a:pt x="0" y="20"/>
                  </a:lnTo>
                  <a:lnTo>
                    <a:pt x="1" y="11"/>
                  </a:lnTo>
                  <a:lnTo>
                    <a:pt x="5" y="4"/>
                  </a:lnTo>
                  <a:lnTo>
                    <a:pt x="27" y="4"/>
                  </a:lnTo>
                  <a:lnTo>
                    <a:pt x="49" y="4"/>
                  </a:lnTo>
                  <a:lnTo>
                    <a:pt x="72" y="3"/>
                  </a:lnTo>
                  <a:lnTo>
                    <a:pt x="95" y="2"/>
                  </a:lnTo>
                  <a:lnTo>
                    <a:pt x="118" y="0"/>
                  </a:lnTo>
                  <a:lnTo>
                    <a:pt x="141" y="0"/>
                  </a:lnTo>
                  <a:lnTo>
                    <a:pt x="163" y="0"/>
                  </a:lnTo>
                  <a:lnTo>
                    <a:pt x="185" y="2"/>
                  </a:lnTo>
                  <a:lnTo>
                    <a:pt x="190" y="27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83"/>
            <p:cNvSpPr>
              <a:spLocks/>
            </p:cNvSpPr>
            <p:nvPr/>
          </p:nvSpPr>
          <p:spPr bwMode="auto">
            <a:xfrm>
              <a:off x="4665" y="2908"/>
              <a:ext cx="104" cy="23"/>
            </a:xfrm>
            <a:custGeom>
              <a:avLst/>
              <a:gdLst>
                <a:gd name="T0" fmla="*/ 209 w 209"/>
                <a:gd name="T1" fmla="*/ 37 h 46"/>
                <a:gd name="T2" fmla="*/ 198 w 209"/>
                <a:gd name="T3" fmla="*/ 38 h 46"/>
                <a:gd name="T4" fmla="*/ 187 w 209"/>
                <a:gd name="T5" fmla="*/ 39 h 46"/>
                <a:gd name="T6" fmla="*/ 175 w 209"/>
                <a:gd name="T7" fmla="*/ 41 h 46"/>
                <a:gd name="T8" fmla="*/ 164 w 209"/>
                <a:gd name="T9" fmla="*/ 42 h 46"/>
                <a:gd name="T10" fmla="*/ 152 w 209"/>
                <a:gd name="T11" fmla="*/ 43 h 46"/>
                <a:gd name="T12" fmla="*/ 141 w 209"/>
                <a:gd name="T13" fmla="*/ 43 h 46"/>
                <a:gd name="T14" fmla="*/ 128 w 209"/>
                <a:gd name="T15" fmla="*/ 44 h 46"/>
                <a:gd name="T16" fmla="*/ 115 w 209"/>
                <a:gd name="T17" fmla="*/ 45 h 46"/>
                <a:gd name="T18" fmla="*/ 103 w 209"/>
                <a:gd name="T19" fmla="*/ 45 h 46"/>
                <a:gd name="T20" fmla="*/ 90 w 209"/>
                <a:gd name="T21" fmla="*/ 45 h 46"/>
                <a:gd name="T22" fmla="*/ 77 w 209"/>
                <a:gd name="T23" fmla="*/ 46 h 46"/>
                <a:gd name="T24" fmla="*/ 65 w 209"/>
                <a:gd name="T25" fmla="*/ 45 h 46"/>
                <a:gd name="T26" fmla="*/ 52 w 209"/>
                <a:gd name="T27" fmla="*/ 45 h 46"/>
                <a:gd name="T28" fmla="*/ 38 w 209"/>
                <a:gd name="T29" fmla="*/ 45 h 46"/>
                <a:gd name="T30" fmla="*/ 26 w 209"/>
                <a:gd name="T31" fmla="*/ 44 h 46"/>
                <a:gd name="T32" fmla="*/ 12 w 209"/>
                <a:gd name="T33" fmla="*/ 43 h 46"/>
                <a:gd name="T34" fmla="*/ 5 w 209"/>
                <a:gd name="T35" fmla="*/ 37 h 46"/>
                <a:gd name="T36" fmla="*/ 1 w 209"/>
                <a:gd name="T37" fmla="*/ 28 h 46"/>
                <a:gd name="T38" fmla="*/ 0 w 209"/>
                <a:gd name="T39" fmla="*/ 18 h 46"/>
                <a:gd name="T40" fmla="*/ 1 w 209"/>
                <a:gd name="T41" fmla="*/ 7 h 46"/>
                <a:gd name="T42" fmla="*/ 12 w 209"/>
                <a:gd name="T43" fmla="*/ 5 h 46"/>
                <a:gd name="T44" fmla="*/ 23 w 209"/>
                <a:gd name="T45" fmla="*/ 3 h 46"/>
                <a:gd name="T46" fmla="*/ 35 w 209"/>
                <a:gd name="T47" fmla="*/ 1 h 46"/>
                <a:gd name="T48" fmla="*/ 48 w 209"/>
                <a:gd name="T49" fmla="*/ 1 h 46"/>
                <a:gd name="T50" fmla="*/ 59 w 209"/>
                <a:gd name="T51" fmla="*/ 0 h 46"/>
                <a:gd name="T52" fmla="*/ 72 w 209"/>
                <a:gd name="T53" fmla="*/ 0 h 46"/>
                <a:gd name="T54" fmla="*/ 84 w 209"/>
                <a:gd name="T55" fmla="*/ 0 h 46"/>
                <a:gd name="T56" fmla="*/ 97 w 209"/>
                <a:gd name="T57" fmla="*/ 0 h 46"/>
                <a:gd name="T58" fmla="*/ 110 w 209"/>
                <a:gd name="T59" fmla="*/ 1 h 46"/>
                <a:gd name="T60" fmla="*/ 124 w 209"/>
                <a:gd name="T61" fmla="*/ 3 h 46"/>
                <a:gd name="T62" fmla="*/ 136 w 209"/>
                <a:gd name="T63" fmla="*/ 3 h 46"/>
                <a:gd name="T64" fmla="*/ 149 w 209"/>
                <a:gd name="T65" fmla="*/ 4 h 46"/>
                <a:gd name="T66" fmla="*/ 163 w 209"/>
                <a:gd name="T67" fmla="*/ 5 h 46"/>
                <a:gd name="T68" fmla="*/ 175 w 209"/>
                <a:gd name="T69" fmla="*/ 6 h 46"/>
                <a:gd name="T70" fmla="*/ 188 w 209"/>
                <a:gd name="T71" fmla="*/ 6 h 46"/>
                <a:gd name="T72" fmla="*/ 201 w 209"/>
                <a:gd name="T73" fmla="*/ 7 h 46"/>
                <a:gd name="T74" fmla="*/ 209 w 209"/>
                <a:gd name="T75" fmla="*/ 37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09" h="46">
                  <a:moveTo>
                    <a:pt x="209" y="37"/>
                  </a:moveTo>
                  <a:lnTo>
                    <a:pt x="198" y="38"/>
                  </a:lnTo>
                  <a:lnTo>
                    <a:pt x="187" y="39"/>
                  </a:lnTo>
                  <a:lnTo>
                    <a:pt x="175" y="41"/>
                  </a:lnTo>
                  <a:lnTo>
                    <a:pt x="164" y="42"/>
                  </a:lnTo>
                  <a:lnTo>
                    <a:pt x="152" y="43"/>
                  </a:lnTo>
                  <a:lnTo>
                    <a:pt x="141" y="43"/>
                  </a:lnTo>
                  <a:lnTo>
                    <a:pt x="128" y="44"/>
                  </a:lnTo>
                  <a:lnTo>
                    <a:pt x="115" y="45"/>
                  </a:lnTo>
                  <a:lnTo>
                    <a:pt x="103" y="45"/>
                  </a:lnTo>
                  <a:lnTo>
                    <a:pt x="90" y="45"/>
                  </a:lnTo>
                  <a:lnTo>
                    <a:pt x="77" y="46"/>
                  </a:lnTo>
                  <a:lnTo>
                    <a:pt x="65" y="45"/>
                  </a:lnTo>
                  <a:lnTo>
                    <a:pt x="52" y="45"/>
                  </a:lnTo>
                  <a:lnTo>
                    <a:pt x="38" y="45"/>
                  </a:lnTo>
                  <a:lnTo>
                    <a:pt x="26" y="44"/>
                  </a:lnTo>
                  <a:lnTo>
                    <a:pt x="12" y="43"/>
                  </a:lnTo>
                  <a:lnTo>
                    <a:pt x="5" y="37"/>
                  </a:lnTo>
                  <a:lnTo>
                    <a:pt x="1" y="28"/>
                  </a:lnTo>
                  <a:lnTo>
                    <a:pt x="0" y="18"/>
                  </a:lnTo>
                  <a:lnTo>
                    <a:pt x="1" y="7"/>
                  </a:lnTo>
                  <a:lnTo>
                    <a:pt x="12" y="5"/>
                  </a:lnTo>
                  <a:lnTo>
                    <a:pt x="23" y="3"/>
                  </a:lnTo>
                  <a:lnTo>
                    <a:pt x="35" y="1"/>
                  </a:lnTo>
                  <a:lnTo>
                    <a:pt x="48" y="1"/>
                  </a:lnTo>
                  <a:lnTo>
                    <a:pt x="59" y="0"/>
                  </a:lnTo>
                  <a:lnTo>
                    <a:pt x="72" y="0"/>
                  </a:lnTo>
                  <a:lnTo>
                    <a:pt x="84" y="0"/>
                  </a:lnTo>
                  <a:lnTo>
                    <a:pt x="97" y="0"/>
                  </a:lnTo>
                  <a:lnTo>
                    <a:pt x="110" y="1"/>
                  </a:lnTo>
                  <a:lnTo>
                    <a:pt x="124" y="3"/>
                  </a:lnTo>
                  <a:lnTo>
                    <a:pt x="136" y="3"/>
                  </a:lnTo>
                  <a:lnTo>
                    <a:pt x="149" y="4"/>
                  </a:lnTo>
                  <a:lnTo>
                    <a:pt x="163" y="5"/>
                  </a:lnTo>
                  <a:lnTo>
                    <a:pt x="175" y="6"/>
                  </a:lnTo>
                  <a:lnTo>
                    <a:pt x="188" y="6"/>
                  </a:lnTo>
                  <a:lnTo>
                    <a:pt x="201" y="7"/>
                  </a:lnTo>
                  <a:lnTo>
                    <a:pt x="209" y="37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84"/>
            <p:cNvSpPr>
              <a:spLocks/>
            </p:cNvSpPr>
            <p:nvPr/>
          </p:nvSpPr>
          <p:spPr bwMode="auto">
            <a:xfrm>
              <a:off x="4270" y="2627"/>
              <a:ext cx="29" cy="48"/>
            </a:xfrm>
            <a:custGeom>
              <a:avLst/>
              <a:gdLst>
                <a:gd name="T0" fmla="*/ 57 w 58"/>
                <a:gd name="T1" fmla="*/ 2 h 97"/>
                <a:gd name="T2" fmla="*/ 56 w 58"/>
                <a:gd name="T3" fmla="*/ 28 h 97"/>
                <a:gd name="T4" fmla="*/ 58 w 58"/>
                <a:gd name="T5" fmla="*/ 54 h 97"/>
                <a:gd name="T6" fmla="*/ 54 w 58"/>
                <a:gd name="T7" fmla="*/ 78 h 97"/>
                <a:gd name="T8" fmla="*/ 41 w 58"/>
                <a:gd name="T9" fmla="*/ 97 h 97"/>
                <a:gd name="T10" fmla="*/ 35 w 58"/>
                <a:gd name="T11" fmla="*/ 97 h 97"/>
                <a:gd name="T12" fmla="*/ 29 w 58"/>
                <a:gd name="T13" fmla="*/ 97 h 97"/>
                <a:gd name="T14" fmla="*/ 22 w 58"/>
                <a:gd name="T15" fmla="*/ 97 h 97"/>
                <a:gd name="T16" fmla="*/ 16 w 58"/>
                <a:gd name="T17" fmla="*/ 97 h 97"/>
                <a:gd name="T18" fmla="*/ 11 w 58"/>
                <a:gd name="T19" fmla="*/ 96 h 97"/>
                <a:gd name="T20" fmla="*/ 6 w 58"/>
                <a:gd name="T21" fmla="*/ 93 h 97"/>
                <a:gd name="T22" fmla="*/ 3 w 58"/>
                <a:gd name="T23" fmla="*/ 89 h 97"/>
                <a:gd name="T24" fmla="*/ 0 w 58"/>
                <a:gd name="T25" fmla="*/ 84 h 97"/>
                <a:gd name="T26" fmla="*/ 4 w 58"/>
                <a:gd name="T27" fmla="*/ 74 h 97"/>
                <a:gd name="T28" fmla="*/ 6 w 58"/>
                <a:gd name="T29" fmla="*/ 61 h 97"/>
                <a:gd name="T30" fmla="*/ 7 w 58"/>
                <a:gd name="T31" fmla="*/ 45 h 97"/>
                <a:gd name="T32" fmla="*/ 10 w 58"/>
                <a:gd name="T33" fmla="*/ 29 h 97"/>
                <a:gd name="T34" fmla="*/ 15 w 58"/>
                <a:gd name="T35" fmla="*/ 15 h 97"/>
                <a:gd name="T36" fmla="*/ 23 w 58"/>
                <a:gd name="T37" fmla="*/ 5 h 97"/>
                <a:gd name="T38" fmla="*/ 37 w 58"/>
                <a:gd name="T39" fmla="*/ 0 h 97"/>
                <a:gd name="T40" fmla="*/ 57 w 58"/>
                <a:gd name="T41" fmla="*/ 2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8" h="97">
                  <a:moveTo>
                    <a:pt x="57" y="2"/>
                  </a:moveTo>
                  <a:lnTo>
                    <a:pt x="56" y="28"/>
                  </a:lnTo>
                  <a:lnTo>
                    <a:pt x="58" y="54"/>
                  </a:lnTo>
                  <a:lnTo>
                    <a:pt x="54" y="78"/>
                  </a:lnTo>
                  <a:lnTo>
                    <a:pt x="41" y="97"/>
                  </a:lnTo>
                  <a:lnTo>
                    <a:pt x="35" y="97"/>
                  </a:lnTo>
                  <a:lnTo>
                    <a:pt x="29" y="97"/>
                  </a:lnTo>
                  <a:lnTo>
                    <a:pt x="22" y="97"/>
                  </a:lnTo>
                  <a:lnTo>
                    <a:pt x="16" y="97"/>
                  </a:lnTo>
                  <a:lnTo>
                    <a:pt x="11" y="96"/>
                  </a:lnTo>
                  <a:lnTo>
                    <a:pt x="6" y="93"/>
                  </a:lnTo>
                  <a:lnTo>
                    <a:pt x="3" y="89"/>
                  </a:lnTo>
                  <a:lnTo>
                    <a:pt x="0" y="84"/>
                  </a:lnTo>
                  <a:lnTo>
                    <a:pt x="4" y="74"/>
                  </a:lnTo>
                  <a:lnTo>
                    <a:pt x="6" y="61"/>
                  </a:lnTo>
                  <a:lnTo>
                    <a:pt x="7" y="45"/>
                  </a:lnTo>
                  <a:lnTo>
                    <a:pt x="10" y="29"/>
                  </a:lnTo>
                  <a:lnTo>
                    <a:pt x="15" y="15"/>
                  </a:lnTo>
                  <a:lnTo>
                    <a:pt x="23" y="5"/>
                  </a:lnTo>
                  <a:lnTo>
                    <a:pt x="37" y="0"/>
                  </a:lnTo>
                  <a:lnTo>
                    <a:pt x="57" y="2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85"/>
            <p:cNvSpPr>
              <a:spLocks/>
            </p:cNvSpPr>
            <p:nvPr/>
          </p:nvSpPr>
          <p:spPr bwMode="auto">
            <a:xfrm>
              <a:off x="4252" y="2682"/>
              <a:ext cx="56" cy="10"/>
            </a:xfrm>
            <a:custGeom>
              <a:avLst/>
              <a:gdLst>
                <a:gd name="T0" fmla="*/ 111 w 111"/>
                <a:gd name="T1" fmla="*/ 19 h 19"/>
                <a:gd name="T2" fmla="*/ 0 w 111"/>
                <a:gd name="T3" fmla="*/ 17 h 19"/>
                <a:gd name="T4" fmla="*/ 5 w 111"/>
                <a:gd name="T5" fmla="*/ 7 h 19"/>
                <a:gd name="T6" fmla="*/ 15 w 111"/>
                <a:gd name="T7" fmla="*/ 1 h 19"/>
                <a:gd name="T8" fmla="*/ 28 w 111"/>
                <a:gd name="T9" fmla="*/ 0 h 19"/>
                <a:gd name="T10" fmla="*/ 43 w 111"/>
                <a:gd name="T11" fmla="*/ 2 h 19"/>
                <a:gd name="T12" fmla="*/ 61 w 111"/>
                <a:gd name="T13" fmla="*/ 5 h 19"/>
                <a:gd name="T14" fmla="*/ 79 w 111"/>
                <a:gd name="T15" fmla="*/ 8 h 19"/>
                <a:gd name="T16" fmla="*/ 96 w 111"/>
                <a:gd name="T17" fmla="*/ 10 h 19"/>
                <a:gd name="T18" fmla="*/ 111 w 111"/>
                <a:gd name="T19" fmla="*/ 9 h 19"/>
                <a:gd name="T20" fmla="*/ 111 w 111"/>
                <a:gd name="T21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1" h="19">
                  <a:moveTo>
                    <a:pt x="111" y="19"/>
                  </a:moveTo>
                  <a:lnTo>
                    <a:pt x="0" y="17"/>
                  </a:lnTo>
                  <a:lnTo>
                    <a:pt x="5" y="7"/>
                  </a:lnTo>
                  <a:lnTo>
                    <a:pt x="15" y="1"/>
                  </a:lnTo>
                  <a:lnTo>
                    <a:pt x="28" y="0"/>
                  </a:lnTo>
                  <a:lnTo>
                    <a:pt x="43" y="2"/>
                  </a:lnTo>
                  <a:lnTo>
                    <a:pt x="61" y="5"/>
                  </a:lnTo>
                  <a:lnTo>
                    <a:pt x="79" y="8"/>
                  </a:lnTo>
                  <a:lnTo>
                    <a:pt x="96" y="10"/>
                  </a:lnTo>
                  <a:lnTo>
                    <a:pt x="111" y="9"/>
                  </a:lnTo>
                  <a:lnTo>
                    <a:pt x="111" y="19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86"/>
            <p:cNvSpPr>
              <a:spLocks/>
            </p:cNvSpPr>
            <p:nvPr/>
          </p:nvSpPr>
          <p:spPr bwMode="auto">
            <a:xfrm>
              <a:off x="4453" y="2583"/>
              <a:ext cx="10" cy="27"/>
            </a:xfrm>
            <a:custGeom>
              <a:avLst/>
              <a:gdLst>
                <a:gd name="T0" fmla="*/ 11 w 19"/>
                <a:gd name="T1" fmla="*/ 54 h 54"/>
                <a:gd name="T2" fmla="*/ 2 w 19"/>
                <a:gd name="T3" fmla="*/ 45 h 54"/>
                <a:gd name="T4" fmla="*/ 0 w 19"/>
                <a:gd name="T5" fmla="*/ 32 h 54"/>
                <a:gd name="T6" fmla="*/ 0 w 19"/>
                <a:gd name="T7" fmla="*/ 19 h 54"/>
                <a:gd name="T8" fmla="*/ 1 w 19"/>
                <a:gd name="T9" fmla="*/ 8 h 54"/>
                <a:gd name="T10" fmla="*/ 9 w 19"/>
                <a:gd name="T11" fmla="*/ 0 h 54"/>
                <a:gd name="T12" fmla="*/ 12 w 19"/>
                <a:gd name="T13" fmla="*/ 13 h 54"/>
                <a:gd name="T14" fmla="*/ 18 w 19"/>
                <a:gd name="T15" fmla="*/ 28 h 54"/>
                <a:gd name="T16" fmla="*/ 19 w 19"/>
                <a:gd name="T17" fmla="*/ 41 h 54"/>
                <a:gd name="T18" fmla="*/ 11 w 19"/>
                <a:gd name="T19" fmla="*/ 5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" h="54">
                  <a:moveTo>
                    <a:pt x="11" y="54"/>
                  </a:moveTo>
                  <a:lnTo>
                    <a:pt x="2" y="45"/>
                  </a:lnTo>
                  <a:lnTo>
                    <a:pt x="0" y="32"/>
                  </a:lnTo>
                  <a:lnTo>
                    <a:pt x="0" y="19"/>
                  </a:lnTo>
                  <a:lnTo>
                    <a:pt x="1" y="8"/>
                  </a:lnTo>
                  <a:lnTo>
                    <a:pt x="9" y="0"/>
                  </a:lnTo>
                  <a:lnTo>
                    <a:pt x="12" y="13"/>
                  </a:lnTo>
                  <a:lnTo>
                    <a:pt x="18" y="28"/>
                  </a:lnTo>
                  <a:lnTo>
                    <a:pt x="19" y="41"/>
                  </a:lnTo>
                  <a:lnTo>
                    <a:pt x="11" y="54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87"/>
            <p:cNvSpPr>
              <a:spLocks/>
            </p:cNvSpPr>
            <p:nvPr/>
          </p:nvSpPr>
          <p:spPr bwMode="auto">
            <a:xfrm>
              <a:off x="4453" y="2588"/>
              <a:ext cx="62" cy="108"/>
            </a:xfrm>
            <a:custGeom>
              <a:avLst/>
              <a:gdLst>
                <a:gd name="T0" fmla="*/ 124 w 124"/>
                <a:gd name="T1" fmla="*/ 31 h 215"/>
                <a:gd name="T2" fmla="*/ 124 w 124"/>
                <a:gd name="T3" fmla="*/ 39 h 215"/>
                <a:gd name="T4" fmla="*/ 107 w 124"/>
                <a:gd name="T5" fmla="*/ 54 h 215"/>
                <a:gd name="T6" fmla="*/ 88 w 124"/>
                <a:gd name="T7" fmla="*/ 68 h 215"/>
                <a:gd name="T8" fmla="*/ 69 w 124"/>
                <a:gd name="T9" fmla="*/ 81 h 215"/>
                <a:gd name="T10" fmla="*/ 50 w 124"/>
                <a:gd name="T11" fmla="*/ 94 h 215"/>
                <a:gd name="T12" fmla="*/ 34 w 124"/>
                <a:gd name="T13" fmla="*/ 111 h 215"/>
                <a:gd name="T14" fmla="*/ 23 w 124"/>
                <a:gd name="T15" fmla="*/ 130 h 215"/>
                <a:gd name="T16" fmla="*/ 17 w 124"/>
                <a:gd name="T17" fmla="*/ 153 h 215"/>
                <a:gd name="T18" fmla="*/ 18 w 124"/>
                <a:gd name="T19" fmla="*/ 182 h 215"/>
                <a:gd name="T20" fmla="*/ 11 w 124"/>
                <a:gd name="T21" fmla="*/ 215 h 215"/>
                <a:gd name="T22" fmla="*/ 2 w 124"/>
                <a:gd name="T23" fmla="*/ 191 h 215"/>
                <a:gd name="T24" fmla="*/ 0 w 124"/>
                <a:gd name="T25" fmla="*/ 160 h 215"/>
                <a:gd name="T26" fmla="*/ 1 w 124"/>
                <a:gd name="T27" fmla="*/ 128 h 215"/>
                <a:gd name="T28" fmla="*/ 1 w 124"/>
                <a:gd name="T29" fmla="*/ 98 h 215"/>
                <a:gd name="T30" fmla="*/ 9 w 124"/>
                <a:gd name="T31" fmla="*/ 85 h 215"/>
                <a:gd name="T32" fmla="*/ 18 w 124"/>
                <a:gd name="T33" fmla="*/ 71 h 215"/>
                <a:gd name="T34" fmla="*/ 28 w 124"/>
                <a:gd name="T35" fmla="*/ 58 h 215"/>
                <a:gd name="T36" fmla="*/ 39 w 124"/>
                <a:gd name="T37" fmla="*/ 44 h 215"/>
                <a:gd name="T38" fmla="*/ 50 w 124"/>
                <a:gd name="T39" fmla="*/ 31 h 215"/>
                <a:gd name="T40" fmla="*/ 63 w 124"/>
                <a:gd name="T41" fmla="*/ 20 h 215"/>
                <a:gd name="T42" fmla="*/ 77 w 124"/>
                <a:gd name="T43" fmla="*/ 9 h 215"/>
                <a:gd name="T44" fmla="*/ 91 w 124"/>
                <a:gd name="T45" fmla="*/ 0 h 215"/>
                <a:gd name="T46" fmla="*/ 102 w 124"/>
                <a:gd name="T47" fmla="*/ 2 h 215"/>
                <a:gd name="T48" fmla="*/ 111 w 124"/>
                <a:gd name="T49" fmla="*/ 10 h 215"/>
                <a:gd name="T50" fmla="*/ 117 w 124"/>
                <a:gd name="T51" fmla="*/ 21 h 215"/>
                <a:gd name="T52" fmla="*/ 124 w 124"/>
                <a:gd name="T53" fmla="*/ 31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4" h="215">
                  <a:moveTo>
                    <a:pt x="124" y="31"/>
                  </a:moveTo>
                  <a:lnTo>
                    <a:pt x="124" y="39"/>
                  </a:lnTo>
                  <a:lnTo>
                    <a:pt x="107" y="54"/>
                  </a:lnTo>
                  <a:lnTo>
                    <a:pt x="88" y="68"/>
                  </a:lnTo>
                  <a:lnTo>
                    <a:pt x="69" y="81"/>
                  </a:lnTo>
                  <a:lnTo>
                    <a:pt x="50" y="94"/>
                  </a:lnTo>
                  <a:lnTo>
                    <a:pt x="34" y="111"/>
                  </a:lnTo>
                  <a:lnTo>
                    <a:pt x="23" y="130"/>
                  </a:lnTo>
                  <a:lnTo>
                    <a:pt x="17" y="153"/>
                  </a:lnTo>
                  <a:lnTo>
                    <a:pt x="18" y="182"/>
                  </a:lnTo>
                  <a:lnTo>
                    <a:pt x="11" y="215"/>
                  </a:lnTo>
                  <a:lnTo>
                    <a:pt x="2" y="191"/>
                  </a:lnTo>
                  <a:lnTo>
                    <a:pt x="0" y="160"/>
                  </a:lnTo>
                  <a:lnTo>
                    <a:pt x="1" y="128"/>
                  </a:lnTo>
                  <a:lnTo>
                    <a:pt x="1" y="98"/>
                  </a:lnTo>
                  <a:lnTo>
                    <a:pt x="9" y="85"/>
                  </a:lnTo>
                  <a:lnTo>
                    <a:pt x="18" y="71"/>
                  </a:lnTo>
                  <a:lnTo>
                    <a:pt x="28" y="58"/>
                  </a:lnTo>
                  <a:lnTo>
                    <a:pt x="39" y="44"/>
                  </a:lnTo>
                  <a:lnTo>
                    <a:pt x="50" y="31"/>
                  </a:lnTo>
                  <a:lnTo>
                    <a:pt x="63" y="20"/>
                  </a:lnTo>
                  <a:lnTo>
                    <a:pt x="77" y="9"/>
                  </a:lnTo>
                  <a:lnTo>
                    <a:pt x="91" y="0"/>
                  </a:lnTo>
                  <a:lnTo>
                    <a:pt x="102" y="2"/>
                  </a:lnTo>
                  <a:lnTo>
                    <a:pt x="111" y="10"/>
                  </a:lnTo>
                  <a:lnTo>
                    <a:pt x="117" y="21"/>
                  </a:lnTo>
                  <a:lnTo>
                    <a:pt x="124" y="31"/>
                  </a:lnTo>
                  <a:close/>
                </a:path>
              </a:pathLst>
            </a:custGeom>
            <a:solidFill>
              <a:srgbClr val="F2E8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90" name="TextovéPole 89">
            <a:hlinkClick r:id="rId2" action="ppaction://hlinksldjump"/>
          </p:cNvPr>
          <p:cNvSpPr txBox="1"/>
          <p:nvPr/>
        </p:nvSpPr>
        <p:spPr>
          <a:xfrm>
            <a:off x="395536" y="60212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Menu</a:t>
            </a:r>
            <a:endParaRPr lang="cs-CZ" dirty="0"/>
          </a:p>
        </p:txBody>
      </p:sp>
      <p:sp>
        <p:nvSpPr>
          <p:cNvPr id="91" name="TextovéPole 90">
            <a:hlinkClick r:id="rId3" action="ppaction://hlinksldjump"/>
          </p:cNvPr>
          <p:cNvSpPr txBox="1"/>
          <p:nvPr/>
        </p:nvSpPr>
        <p:spPr>
          <a:xfrm>
            <a:off x="7589888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416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Sublimace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Oddělování </a:t>
            </a:r>
            <a:r>
              <a:rPr lang="cs-CZ" dirty="0"/>
              <a:t>pevné látky, která se mění na plynné </a:t>
            </a:r>
            <a:r>
              <a:rPr lang="cs-CZ" dirty="0" smtClean="0"/>
              <a:t>skupenství bez kapalné fáze</a:t>
            </a:r>
            <a:endParaRPr lang="cs-CZ" dirty="0"/>
          </a:p>
          <a:p>
            <a:r>
              <a:rPr lang="cs-CZ" dirty="0" smtClean="0"/>
              <a:t>Např. </a:t>
            </a:r>
            <a:r>
              <a:rPr lang="cs-CZ" dirty="0"/>
              <a:t>led, </a:t>
            </a:r>
            <a:r>
              <a:rPr lang="cs-CZ" dirty="0" smtClean="0"/>
              <a:t>jod, naftalen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95536" y="60212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Menu</a:t>
            </a:r>
            <a:endParaRPr lang="cs-CZ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7589888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3993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Odstřeďování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491336" cy="4525963"/>
          </a:xfrm>
        </p:spPr>
        <p:txBody>
          <a:bodyPr/>
          <a:lstStyle/>
          <a:p>
            <a:r>
              <a:rPr lang="cs-CZ" dirty="0" smtClean="0"/>
              <a:t>Provádí </a:t>
            </a:r>
            <a:r>
              <a:rPr lang="cs-CZ" dirty="0"/>
              <a:t>se v </a:t>
            </a:r>
            <a:r>
              <a:rPr lang="cs-CZ" dirty="0" smtClean="0"/>
              <a:t>odstředivkách, kde se pomocí rotačního pohybu vyvolává odstředivá síla</a:t>
            </a:r>
            <a:endParaRPr lang="cs-CZ" dirty="0"/>
          </a:p>
          <a:p>
            <a:r>
              <a:rPr lang="cs-CZ" dirty="0" smtClean="0"/>
              <a:t>Např</a:t>
            </a:r>
            <a:r>
              <a:rPr lang="cs-CZ" dirty="0"/>
              <a:t>. </a:t>
            </a:r>
            <a:r>
              <a:rPr lang="cs-CZ" dirty="0" smtClean="0"/>
              <a:t>se rozděluje smetana </a:t>
            </a:r>
            <a:r>
              <a:rPr lang="cs-CZ" dirty="0"/>
              <a:t>od </a:t>
            </a:r>
            <a:r>
              <a:rPr lang="cs-CZ" dirty="0" smtClean="0"/>
              <a:t>mléka, nebo voda z prádla při ždímání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970" y="2492896"/>
            <a:ext cx="3157030" cy="3685975"/>
          </a:xfrm>
          <a:prstGeom prst="rect">
            <a:avLst/>
          </a:prstGeom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395536" y="60212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Menu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7589888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5302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Frakční destilace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Metoda založená na vícesložkové destilaci</a:t>
            </a:r>
          </a:p>
          <a:p>
            <a:r>
              <a:rPr lang="cs-CZ" dirty="0" smtClean="0"/>
              <a:t>Provádí se v patrových destilačních věžích</a:t>
            </a:r>
          </a:p>
          <a:p>
            <a:r>
              <a:rPr lang="cs-CZ" dirty="0" smtClean="0"/>
              <a:t>Touto metodou se oddělují různé složky ropy během jednoho ohřevu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429000"/>
            <a:ext cx="2081784" cy="3121152"/>
          </a:xfrm>
          <a:prstGeom prst="rect">
            <a:avLst/>
          </a:prstGeom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395536" y="60212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Menu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7589888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40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obrázky z </a:t>
            </a:r>
            <a:r>
              <a:rPr lang="cs-CZ" dirty="0" smtClean="0">
                <a:hlinkClick r:id="rId2"/>
              </a:rPr>
              <a:t>http://office.microsoft.com/cs-cz/images/?CTT=97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7790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81</TotalTime>
  <Words>306</Words>
  <Application>Microsoft Office PowerPoint</Application>
  <PresentationFormat>Předvádění na obrazovce (4:3)</PresentationFormat>
  <Paragraphs>79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Oddělování složek směsí</vt:lpstr>
      <vt:lpstr>Přebírání</vt:lpstr>
      <vt:lpstr>Usazování</vt:lpstr>
      <vt:lpstr>Vyluhování</vt:lpstr>
      <vt:lpstr>Magnetické oddělování</vt:lpstr>
      <vt:lpstr>Filtrace</vt:lpstr>
      <vt:lpstr>Krystalizace</vt:lpstr>
      <vt:lpstr>Destilace</vt:lpstr>
      <vt:lpstr>Sublimace</vt:lpstr>
      <vt:lpstr>Odstřeďování</vt:lpstr>
      <vt:lpstr>Frakční destilace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Oddělování složek směsí</dc:title>
  <dc:creator>006</dc:creator>
  <cp:lastModifiedBy>Aleš Polívka</cp:lastModifiedBy>
  <cp:revision>13</cp:revision>
  <dcterms:created xsi:type="dcterms:W3CDTF">2012-01-22T14:42:32Z</dcterms:created>
  <dcterms:modified xsi:type="dcterms:W3CDTF">2012-03-15T20:56:16Z</dcterms:modified>
</cp:coreProperties>
</file>