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VY_32_INOVACE_41AJ_4tr_SLOVICKA14.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14.lekce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14.4.2013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4BCEF33-E14E-42F3-8ED7-15E4DCA775D8}" type="presOf" srcId="{C73C7642-F245-4585-8F88-243F9FAEF6CA}" destId="{1C4BCB69-D3A6-4CCF-9871-D9B9359B8159}" srcOrd="0" destOrd="0" presId="urn:microsoft.com/office/officeart/2005/8/layout/vList2"/>
    <dgm:cxn modelId="{E75430C5-CDEC-43D6-8628-BAF998FFCFF2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7C47B385-2962-48D7-B7B2-64D3864916DA}" type="presOf" srcId="{019433A1-1324-4DE1-9E6F-32B851095F74}" destId="{ABF03533-6AD0-44CD-A08E-C9977356B6A8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D6F1E4B-12A5-454E-891B-20E298759CFB}" type="presOf" srcId="{FBBFC3EA-9D9D-4F3A-BEA6-9C2C0E46BF20}" destId="{ACAD381E-21DC-4C07-8FDD-119C2EC3BB2E}" srcOrd="0" destOrd="0" presId="urn:microsoft.com/office/officeart/2005/8/layout/vList2"/>
    <dgm:cxn modelId="{F1F2D855-5036-4E3D-A5A5-1C692C9ACD0D}" type="presOf" srcId="{6B0205A6-422D-4956-AD89-0CEBCAE4530D}" destId="{B1DDF1AD-3BC2-43B8-A8D0-A33120EFAF7C}" srcOrd="0" destOrd="0" presId="urn:microsoft.com/office/officeart/2005/8/layout/vList2"/>
    <dgm:cxn modelId="{E4D90334-63F3-4610-82AF-6F3E5F875B8D}" type="presOf" srcId="{39F8B381-5807-488E-AC22-73DD4140ED4A}" destId="{612116FE-9061-44B1-A457-8F1AFBD162E0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DBC51EA1-9EF4-4432-8F8B-EA76FAA318D2}" type="presOf" srcId="{445C7998-7549-48B0-BD68-D4F0167F02E5}" destId="{7B541546-39A7-4633-AED0-6028788110D7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4242CE-093E-4997-80C3-CEAE14DDFDB3}" type="presParOf" srcId="{612116FE-9061-44B1-A457-8F1AFBD162E0}" destId="{7B541546-39A7-4633-AED0-6028788110D7}" srcOrd="0" destOrd="0" presId="urn:microsoft.com/office/officeart/2005/8/layout/vList2"/>
    <dgm:cxn modelId="{9B8CF631-4597-472F-A7CA-9453B298FD33}" type="presParOf" srcId="{612116FE-9061-44B1-A457-8F1AFBD162E0}" destId="{9B9314F6-85CC-4C49-B24D-6AF5DF05D800}" srcOrd="1" destOrd="0" presId="urn:microsoft.com/office/officeart/2005/8/layout/vList2"/>
    <dgm:cxn modelId="{285D683F-7D06-4069-A4BA-0436026BA36F}" type="presParOf" srcId="{612116FE-9061-44B1-A457-8F1AFBD162E0}" destId="{ACAD381E-21DC-4C07-8FDD-119C2EC3BB2E}" srcOrd="2" destOrd="0" presId="urn:microsoft.com/office/officeart/2005/8/layout/vList2"/>
    <dgm:cxn modelId="{6AA4D3FA-FA56-4D6C-A72B-5E89D69BAC35}" type="presParOf" srcId="{612116FE-9061-44B1-A457-8F1AFBD162E0}" destId="{208194AD-7544-4854-B7A4-4A67E5453B54}" srcOrd="3" destOrd="0" presId="urn:microsoft.com/office/officeart/2005/8/layout/vList2"/>
    <dgm:cxn modelId="{456A1F94-2B39-4BAE-8716-1B341C9C4D1E}" type="presParOf" srcId="{612116FE-9061-44B1-A457-8F1AFBD162E0}" destId="{ABF03533-6AD0-44CD-A08E-C9977356B6A8}" srcOrd="4" destOrd="0" presId="urn:microsoft.com/office/officeart/2005/8/layout/vList2"/>
    <dgm:cxn modelId="{089E2374-5C55-461D-9938-D2FF11491542}" type="presParOf" srcId="{612116FE-9061-44B1-A457-8F1AFBD162E0}" destId="{60E42310-8BB6-41EA-B44F-0BAC7EFC9B2E}" srcOrd="5" destOrd="0" presId="urn:microsoft.com/office/officeart/2005/8/layout/vList2"/>
    <dgm:cxn modelId="{A4EDB913-1ABF-4074-B970-46559D1ADB6F}" type="presParOf" srcId="{612116FE-9061-44B1-A457-8F1AFBD162E0}" destId="{1C4BCB69-D3A6-4CCF-9871-D9B9359B8159}" srcOrd="6" destOrd="0" presId="urn:microsoft.com/office/officeart/2005/8/layout/vList2"/>
    <dgm:cxn modelId="{35A74D88-D722-4499-94DA-AEC763C9D29E}" type="presParOf" srcId="{612116FE-9061-44B1-A457-8F1AFBD162E0}" destId="{34DE5943-AAB5-4DC3-B765-99B35FCB6ECD}" srcOrd="7" destOrd="0" presId="urn:microsoft.com/office/officeart/2005/8/layout/vList2"/>
    <dgm:cxn modelId="{1A6FF09E-EEED-4398-A782-D21BD8887356}" type="presParOf" srcId="{612116FE-9061-44B1-A457-8F1AFBD162E0}" destId="{97CBBA99-26B9-4E2D-BA76-BF47FEBF0134}" srcOrd="8" destOrd="0" presId="urn:microsoft.com/office/officeart/2005/8/layout/vList2"/>
    <dgm:cxn modelId="{2721DAE6-C7E1-4DF8-99A2-57B239EEC2DD}" type="presParOf" srcId="{612116FE-9061-44B1-A457-8F1AFBD162E0}" destId="{9A22653A-B2DB-4D9E-A633-AD2EC219A723}" srcOrd="9" destOrd="0" presId="urn:microsoft.com/office/officeart/2005/8/layout/vList2"/>
    <dgm:cxn modelId="{EB4CE4B1-E022-49DB-8619-1B4750179167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VY_32_INOVACE_41AJ_4tr_SLOVICKA14.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</a:t>
          </a:r>
          <a:r>
            <a:rPr lang="cs-CZ" sz="1800" kern="1200" dirty="0" smtClean="0"/>
            <a:t>14.lekce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14.4.2013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3A71411-56EA-44FB-A768-837DB448310A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A1233B5-5207-43A5-A0C0-943886A1E0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A71411-56EA-44FB-A768-837DB448310A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1233B5-5207-43A5-A0C0-943886A1E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3A71411-56EA-44FB-A768-837DB448310A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A1233B5-5207-43A5-A0C0-943886A1E0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A71411-56EA-44FB-A768-837DB448310A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1233B5-5207-43A5-A0C0-943886A1E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A71411-56EA-44FB-A768-837DB448310A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1233B5-5207-43A5-A0C0-943886A1E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A71411-56EA-44FB-A768-837DB448310A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1233B5-5207-43A5-A0C0-943886A1E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3A71411-56EA-44FB-A768-837DB448310A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1233B5-5207-43A5-A0C0-943886A1E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A71411-56EA-44FB-A768-837DB448310A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1233B5-5207-43A5-A0C0-943886A1E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A71411-56EA-44FB-A768-837DB448310A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1233B5-5207-43A5-A0C0-943886A1E0E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A71411-56EA-44FB-A768-837DB448310A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1233B5-5207-43A5-A0C0-943886A1E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E3A71411-56EA-44FB-A768-837DB448310A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A1233B5-5207-43A5-A0C0-943886A1E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E3A71411-56EA-44FB-A768-837DB448310A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A1233B5-5207-43A5-A0C0-943886A1E0E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30717569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668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4.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14.lekce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2)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</a:t>
            </a:r>
            <a:r>
              <a:rPr lang="cs-CZ" dirty="0" smtClean="0"/>
              <a:t>přiřazování </a:t>
            </a:r>
            <a:r>
              <a:rPr lang="cs-CZ" dirty="0" smtClean="0"/>
              <a:t>slovíček k obrázkům, spojování slovíček, </a:t>
            </a:r>
            <a:r>
              <a:rPr lang="cs-CZ" dirty="0" err="1" smtClean="0"/>
              <a:t>min.čas</a:t>
            </a:r>
            <a:r>
              <a:rPr lang="cs-CZ" dirty="0" smtClean="0"/>
              <a:t> slovesa „ to </a:t>
            </a:r>
            <a:r>
              <a:rPr lang="cs-CZ" dirty="0" err="1" smtClean="0"/>
              <a:t>be</a:t>
            </a:r>
            <a:r>
              <a:rPr lang="cs-CZ" dirty="0" smtClean="0"/>
              <a:t>“, slovíčka vyjadřující čas.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8281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češtiny: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Earth</a:t>
            </a:r>
            <a:endParaRPr lang="cs-CZ" dirty="0" smtClean="0"/>
          </a:p>
          <a:p>
            <a:r>
              <a:rPr lang="cs-CZ" dirty="0" err="1" smtClean="0"/>
              <a:t>Neck</a:t>
            </a:r>
            <a:endParaRPr lang="cs-CZ" dirty="0" smtClean="0"/>
          </a:p>
          <a:p>
            <a:r>
              <a:rPr lang="cs-CZ" dirty="0" smtClean="0"/>
              <a:t>Real</a:t>
            </a:r>
          </a:p>
          <a:p>
            <a:endParaRPr lang="cs-CZ" dirty="0" smtClean="0"/>
          </a:p>
          <a:p>
            <a:r>
              <a:rPr lang="cs-CZ" dirty="0" err="1" smtClean="0"/>
              <a:t>Shiny</a:t>
            </a:r>
            <a:endParaRPr lang="cs-CZ" dirty="0" smtClean="0"/>
          </a:p>
          <a:p>
            <a:r>
              <a:rPr lang="cs-CZ" dirty="0" smtClean="0"/>
              <a:t>Tiny</a:t>
            </a:r>
          </a:p>
          <a:p>
            <a:endParaRPr lang="cs-CZ" dirty="0" smtClean="0"/>
          </a:p>
          <a:p>
            <a:r>
              <a:rPr lang="cs-CZ" dirty="0" smtClean="0"/>
              <a:t>At </a:t>
            </a:r>
            <a:r>
              <a:rPr lang="cs-CZ" dirty="0" err="1" smtClean="0"/>
              <a:t>all</a:t>
            </a:r>
            <a:endParaRPr lang="cs-CZ" dirty="0" smtClean="0"/>
          </a:p>
          <a:p>
            <a:r>
              <a:rPr lang="cs-CZ" dirty="0" err="1" smtClean="0"/>
              <a:t>Extremely</a:t>
            </a:r>
            <a:endParaRPr lang="cs-CZ" dirty="0" smtClean="0"/>
          </a:p>
          <a:p>
            <a:r>
              <a:rPr lang="cs-CZ" dirty="0" smtClean="0"/>
              <a:t>museum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Země</a:t>
            </a:r>
          </a:p>
          <a:p>
            <a:r>
              <a:rPr lang="cs-CZ" dirty="0" smtClean="0"/>
              <a:t>Krk</a:t>
            </a:r>
          </a:p>
          <a:p>
            <a:r>
              <a:rPr lang="cs-CZ" dirty="0" smtClean="0"/>
              <a:t>Skutečný, opravdový</a:t>
            </a:r>
          </a:p>
          <a:p>
            <a:endParaRPr lang="cs-CZ" dirty="0" smtClean="0"/>
          </a:p>
          <a:p>
            <a:r>
              <a:rPr lang="cs-CZ" dirty="0" smtClean="0"/>
              <a:t>Lesklý</a:t>
            </a:r>
          </a:p>
          <a:p>
            <a:r>
              <a:rPr lang="cs-CZ" dirty="0" smtClean="0"/>
              <a:t>Malinký, drobounký</a:t>
            </a:r>
          </a:p>
          <a:p>
            <a:endParaRPr lang="cs-CZ" dirty="0"/>
          </a:p>
          <a:p>
            <a:r>
              <a:rPr lang="cs-CZ" dirty="0" smtClean="0"/>
              <a:t>Vůbec</a:t>
            </a:r>
          </a:p>
          <a:p>
            <a:r>
              <a:rPr lang="cs-CZ" dirty="0" smtClean="0"/>
              <a:t>Neobyčejně, velmi</a:t>
            </a:r>
          </a:p>
          <a:p>
            <a:r>
              <a:rPr lang="cs-CZ" dirty="0" smtClean="0"/>
              <a:t>muzeum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214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Včera</a:t>
            </a:r>
          </a:p>
          <a:p>
            <a:r>
              <a:rPr lang="cs-CZ" dirty="0" smtClean="0"/>
              <a:t>Byl, byli</a:t>
            </a:r>
          </a:p>
          <a:p>
            <a:r>
              <a:rPr lang="cs-CZ" dirty="0" smtClean="0"/>
              <a:t>Konec</a:t>
            </a:r>
          </a:p>
          <a:p>
            <a:r>
              <a:rPr lang="cs-CZ" dirty="0" smtClean="0"/>
              <a:t>Měl, měli</a:t>
            </a:r>
          </a:p>
          <a:p>
            <a:r>
              <a:rPr lang="cs-CZ" dirty="0" smtClean="0"/>
              <a:t>Hluk, zvuk</a:t>
            </a:r>
          </a:p>
          <a:p>
            <a:r>
              <a:rPr lang="cs-CZ" dirty="0" smtClean="0"/>
              <a:t>Lžíce</a:t>
            </a:r>
          </a:p>
          <a:p>
            <a:r>
              <a:rPr lang="cs-CZ" dirty="0" smtClean="0"/>
              <a:t>Zavřít</a:t>
            </a:r>
          </a:p>
          <a:p>
            <a:r>
              <a:rPr lang="cs-CZ" dirty="0" smtClean="0"/>
              <a:t>Šílený, bláznivý</a:t>
            </a:r>
          </a:p>
          <a:p>
            <a:r>
              <a:rPr lang="cs-CZ" dirty="0" smtClean="0"/>
              <a:t>Před</a:t>
            </a:r>
          </a:p>
          <a:p>
            <a:r>
              <a:rPr lang="cs-CZ" dirty="0" smtClean="0"/>
              <a:t>Ubohý, nešťastný, chudý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Yesterday</a:t>
            </a:r>
            <a:endParaRPr lang="cs-CZ" dirty="0" smtClean="0"/>
          </a:p>
          <a:p>
            <a:r>
              <a:rPr lang="cs-CZ" dirty="0" err="1" smtClean="0"/>
              <a:t>Was</a:t>
            </a:r>
            <a:r>
              <a:rPr lang="cs-CZ" dirty="0" smtClean="0"/>
              <a:t>, </a:t>
            </a:r>
            <a:r>
              <a:rPr lang="cs-CZ" dirty="0" err="1" smtClean="0"/>
              <a:t>were</a:t>
            </a:r>
            <a:endParaRPr lang="cs-CZ" dirty="0" smtClean="0"/>
          </a:p>
          <a:p>
            <a:r>
              <a:rPr lang="cs-CZ" dirty="0" smtClean="0"/>
              <a:t>End</a:t>
            </a:r>
          </a:p>
          <a:p>
            <a:r>
              <a:rPr lang="cs-CZ" dirty="0" smtClean="0"/>
              <a:t>Had</a:t>
            </a:r>
          </a:p>
          <a:p>
            <a:r>
              <a:rPr lang="cs-CZ" dirty="0" err="1" smtClean="0"/>
              <a:t>Noise</a:t>
            </a:r>
            <a:endParaRPr lang="cs-CZ" dirty="0" smtClean="0"/>
          </a:p>
          <a:p>
            <a:r>
              <a:rPr lang="cs-CZ" dirty="0" err="1" smtClean="0"/>
              <a:t>Spoon</a:t>
            </a:r>
            <a:endParaRPr lang="cs-CZ" dirty="0" smtClean="0"/>
          </a:p>
          <a:p>
            <a:r>
              <a:rPr lang="cs-CZ" dirty="0" err="1" smtClean="0"/>
              <a:t>Shut</a:t>
            </a:r>
            <a:endParaRPr lang="cs-CZ" dirty="0" smtClean="0"/>
          </a:p>
          <a:p>
            <a:r>
              <a:rPr lang="cs-CZ" dirty="0" err="1" smtClean="0"/>
              <a:t>Mad</a:t>
            </a:r>
            <a:endParaRPr lang="cs-CZ" dirty="0" smtClean="0"/>
          </a:p>
          <a:p>
            <a:r>
              <a:rPr lang="cs-CZ" dirty="0" smtClean="0"/>
              <a:t>Ago</a:t>
            </a:r>
          </a:p>
          <a:p>
            <a:r>
              <a:rPr lang="cs-CZ" dirty="0" err="1" smtClean="0"/>
              <a:t>poor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8711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Minulý čas od slovesa „to </a:t>
            </a:r>
            <a:r>
              <a:rPr lang="cs-CZ" dirty="0" err="1" smtClean="0"/>
              <a:t>Be</a:t>
            </a:r>
            <a:r>
              <a:rPr lang="cs-CZ" dirty="0" smtClean="0"/>
              <a:t>“ – </a:t>
            </a:r>
            <a:r>
              <a:rPr lang="cs-CZ" dirty="0" err="1" smtClean="0"/>
              <a:t>was</a:t>
            </a:r>
            <a:r>
              <a:rPr lang="cs-CZ" dirty="0" smtClean="0"/>
              <a:t>, </a:t>
            </a:r>
            <a:r>
              <a:rPr lang="cs-CZ" dirty="0" err="1" smtClean="0"/>
              <a:t>were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				I </a:t>
            </a:r>
            <a:r>
              <a:rPr lang="cs-CZ" dirty="0" err="1" smtClean="0"/>
              <a:t>was</a:t>
            </a:r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are			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r>
              <a:rPr lang="cs-CZ" dirty="0" smtClean="0"/>
              <a:t>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		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are			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are			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are			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440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v angličtině: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On byl ve škole, včera.</a:t>
            </a:r>
          </a:p>
          <a:p>
            <a:endParaRPr lang="cs-CZ" dirty="0" smtClean="0"/>
          </a:p>
          <a:p>
            <a:r>
              <a:rPr lang="cs-CZ" dirty="0" smtClean="0"/>
              <a:t>Ona byla v obchodě, včera.</a:t>
            </a:r>
          </a:p>
          <a:p>
            <a:endParaRPr lang="cs-CZ" dirty="0" smtClean="0"/>
          </a:p>
          <a:p>
            <a:r>
              <a:rPr lang="cs-CZ" dirty="0" smtClean="0"/>
              <a:t>My jsme byli v parku, včera.</a:t>
            </a:r>
          </a:p>
          <a:p>
            <a:endParaRPr lang="cs-CZ" dirty="0" smtClean="0"/>
          </a:p>
          <a:p>
            <a:r>
              <a:rPr lang="cs-CZ" dirty="0" smtClean="0"/>
              <a:t>Oni byli v práci, včera</a:t>
            </a:r>
          </a:p>
          <a:p>
            <a:endParaRPr lang="cs-CZ" dirty="0" smtClean="0"/>
          </a:p>
          <a:p>
            <a:r>
              <a:rPr lang="cs-CZ" dirty="0" smtClean="0"/>
              <a:t>Vy jste byli v kině, minulý týden.</a:t>
            </a:r>
          </a:p>
          <a:p>
            <a:endParaRPr lang="cs-CZ" dirty="0" smtClean="0"/>
          </a:p>
          <a:p>
            <a:r>
              <a:rPr lang="cs-CZ" dirty="0" smtClean="0"/>
              <a:t>Maminka byla v kavárně, minulý týden.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3128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Ráno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Měsíc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Týden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Den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Noc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Rok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Odpoledne</a:t>
            </a:r>
          </a:p>
          <a:p>
            <a:r>
              <a:rPr lang="cs-CZ" dirty="0" smtClean="0"/>
              <a:t>večer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Morning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err="1" smtClean="0">
                <a:solidFill>
                  <a:srgbClr val="92D050"/>
                </a:solidFill>
              </a:rPr>
              <a:t>Week</a:t>
            </a:r>
            <a:endParaRPr lang="cs-CZ" dirty="0" smtClean="0">
              <a:solidFill>
                <a:srgbClr val="92D050"/>
              </a:solidFill>
            </a:endParaRPr>
          </a:p>
          <a:p>
            <a:r>
              <a:rPr lang="cs-CZ" dirty="0" err="1" smtClean="0">
                <a:solidFill>
                  <a:schemeClr val="tx2"/>
                </a:solidFill>
              </a:rPr>
              <a:t>Month</a:t>
            </a:r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Night</a:t>
            </a:r>
          </a:p>
          <a:p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Year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err="1" smtClean="0">
                <a:solidFill>
                  <a:srgbClr val="7030A0"/>
                </a:solidFill>
              </a:rPr>
              <a:t>Afternoon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err="1" smtClean="0">
                <a:solidFill>
                  <a:srgbClr val="00B0F0"/>
                </a:solidFill>
              </a:rPr>
              <a:t>Day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err="1" smtClean="0"/>
              <a:t>evening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5969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 k obrázkům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E72SCZ1W\MP90044912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1894352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2SVIDUDW\MP9004316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96952"/>
            <a:ext cx="213285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E72SCZ1W\MC900434649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65104"/>
            <a:ext cx="1920875" cy="1385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/>
          <p:cNvSpPr/>
          <p:nvPr/>
        </p:nvSpPr>
        <p:spPr>
          <a:xfrm>
            <a:off x="2820645" y="1782835"/>
            <a:ext cx="2111573" cy="122413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night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2820823" y="4653136"/>
            <a:ext cx="2111395" cy="129614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day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3203848" y="3429000"/>
            <a:ext cx="1728192" cy="11521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morning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4909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Long </a:t>
            </a:r>
            <a:r>
              <a:rPr lang="cs-CZ" dirty="0" err="1" smtClean="0"/>
              <a:t>neck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Long </a:t>
            </a:r>
            <a:r>
              <a:rPr lang="cs-CZ" dirty="0" err="1" smtClean="0"/>
              <a:t>legs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neck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0MGM\AppData\Local\Microsoft\Windows\Temporary Internet Files\Content.IE5\74XJ4ZVY\MP900403838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0286" y="1844824"/>
            <a:ext cx="1306923" cy="191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MGM\AppData\Local\Microsoft\Windows\Temporary Internet Files\Content.IE5\3EOZGM78\MC9000304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454953"/>
            <a:ext cx="1944216" cy="133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>
            <a:stCxn id="2050" idx="3"/>
          </p:cNvCxnSpPr>
          <p:nvPr/>
        </p:nvCxnSpPr>
        <p:spPr>
          <a:xfrm flipV="1">
            <a:off x="2957209" y="1844824"/>
            <a:ext cx="1398767" cy="959242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957209" y="2804066"/>
            <a:ext cx="1398767" cy="984974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275856" y="2996952"/>
            <a:ext cx="1080120" cy="2123914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275856" y="4941168"/>
            <a:ext cx="1080120" cy="179698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2004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75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32</TotalTime>
  <Words>262</Words>
  <Application>Microsoft Office PowerPoint</Application>
  <PresentationFormat>Předvádění na obrazovce (4:3)</PresentationFormat>
  <Paragraphs>105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Anotace</vt:lpstr>
      <vt:lpstr>Přelož do češtiny:</vt:lpstr>
      <vt:lpstr>Přelož do angličtiny:</vt:lpstr>
      <vt:lpstr>Minulý čas od slovesa „to Be“ – was, were</vt:lpstr>
      <vt:lpstr>Napiš v angličtině:</vt:lpstr>
      <vt:lpstr>Spoj správně:</vt:lpstr>
      <vt:lpstr>Doplň správně k obrázkům</vt:lpstr>
      <vt:lpstr>Spoj správně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4</cp:revision>
  <dcterms:created xsi:type="dcterms:W3CDTF">2013-04-13T17:17:55Z</dcterms:created>
  <dcterms:modified xsi:type="dcterms:W3CDTF">2013-04-13T17:50:46Z</dcterms:modified>
</cp:coreProperties>
</file>