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VY_32_INOVACE_45AJ_3tr_SLOVICKA13.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13.lekce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10.5.2013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505350-CB86-496A-950B-EA4F28F60350}" type="presOf" srcId="{C73C7642-F245-4585-8F88-243F9FAEF6CA}" destId="{1C4BCB69-D3A6-4CCF-9871-D9B9359B8159}" srcOrd="0" destOrd="0" presId="urn:microsoft.com/office/officeart/2005/8/layout/vList2"/>
    <dgm:cxn modelId="{768D4860-09AB-4C4B-9416-43A31EAA1C63}" type="presOf" srcId="{445C7998-7549-48B0-BD68-D4F0167F02E5}" destId="{7B541546-39A7-4633-AED0-6028788110D7}" srcOrd="0" destOrd="0" presId="urn:microsoft.com/office/officeart/2005/8/layout/vList2"/>
    <dgm:cxn modelId="{ED042AA0-956F-4BDE-A2F2-80C920C90473}" type="presOf" srcId="{6B0205A6-422D-4956-AD89-0CEBCAE4530D}" destId="{B1DDF1AD-3BC2-43B8-A8D0-A33120EFAF7C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4CA3647E-C6A2-42C6-B2FA-3E0C162E9AC3}" type="presOf" srcId="{FBBFC3EA-9D9D-4F3A-BEA6-9C2C0E46BF20}" destId="{ACAD381E-21DC-4C07-8FDD-119C2EC3BB2E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2B98AD6-E4C1-4A33-88D7-37442671D4E9}" type="presOf" srcId="{EBC41103-E2E5-4D48-9B4B-425520D3D098}" destId="{97CBBA99-26B9-4E2D-BA76-BF47FEBF0134}" srcOrd="0" destOrd="0" presId="urn:microsoft.com/office/officeart/2005/8/layout/vList2"/>
    <dgm:cxn modelId="{DBDB5124-2020-4472-8A98-898651481942}" type="presOf" srcId="{019433A1-1324-4DE1-9E6F-32B851095F74}" destId="{ABF03533-6AD0-44CD-A08E-C9977356B6A8}" srcOrd="0" destOrd="0" presId="urn:microsoft.com/office/officeart/2005/8/layout/vList2"/>
    <dgm:cxn modelId="{EC541BDC-4CA3-415D-9C7D-4F9365B6E5B6}" type="presOf" srcId="{39F8B381-5807-488E-AC22-73DD4140ED4A}" destId="{612116FE-9061-44B1-A457-8F1AFBD162E0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5BA0358-927E-437E-B1CF-CB4D4C6F6167}" type="presParOf" srcId="{612116FE-9061-44B1-A457-8F1AFBD162E0}" destId="{7B541546-39A7-4633-AED0-6028788110D7}" srcOrd="0" destOrd="0" presId="urn:microsoft.com/office/officeart/2005/8/layout/vList2"/>
    <dgm:cxn modelId="{3E2E295B-265F-4D54-9B26-49C80D329727}" type="presParOf" srcId="{612116FE-9061-44B1-A457-8F1AFBD162E0}" destId="{9B9314F6-85CC-4C49-B24D-6AF5DF05D800}" srcOrd="1" destOrd="0" presId="urn:microsoft.com/office/officeart/2005/8/layout/vList2"/>
    <dgm:cxn modelId="{1663679B-3429-4437-B553-F851D18F0076}" type="presParOf" srcId="{612116FE-9061-44B1-A457-8F1AFBD162E0}" destId="{ACAD381E-21DC-4C07-8FDD-119C2EC3BB2E}" srcOrd="2" destOrd="0" presId="urn:microsoft.com/office/officeart/2005/8/layout/vList2"/>
    <dgm:cxn modelId="{4CCF3285-F7E2-4BAA-AE13-D2E889140AB7}" type="presParOf" srcId="{612116FE-9061-44B1-A457-8F1AFBD162E0}" destId="{208194AD-7544-4854-B7A4-4A67E5453B54}" srcOrd="3" destOrd="0" presId="urn:microsoft.com/office/officeart/2005/8/layout/vList2"/>
    <dgm:cxn modelId="{F8D40B10-EB6C-411C-ABC7-B31544BAB83D}" type="presParOf" srcId="{612116FE-9061-44B1-A457-8F1AFBD162E0}" destId="{ABF03533-6AD0-44CD-A08E-C9977356B6A8}" srcOrd="4" destOrd="0" presId="urn:microsoft.com/office/officeart/2005/8/layout/vList2"/>
    <dgm:cxn modelId="{50BC35A8-7A90-4D4E-8F7C-D1BE1E878B01}" type="presParOf" srcId="{612116FE-9061-44B1-A457-8F1AFBD162E0}" destId="{60E42310-8BB6-41EA-B44F-0BAC7EFC9B2E}" srcOrd="5" destOrd="0" presId="urn:microsoft.com/office/officeart/2005/8/layout/vList2"/>
    <dgm:cxn modelId="{841E18F1-5843-4750-970D-44B46D16AB71}" type="presParOf" srcId="{612116FE-9061-44B1-A457-8F1AFBD162E0}" destId="{1C4BCB69-D3A6-4CCF-9871-D9B9359B8159}" srcOrd="6" destOrd="0" presId="urn:microsoft.com/office/officeart/2005/8/layout/vList2"/>
    <dgm:cxn modelId="{5D773815-5148-454F-8979-A2B0395F4017}" type="presParOf" srcId="{612116FE-9061-44B1-A457-8F1AFBD162E0}" destId="{34DE5943-AAB5-4DC3-B765-99B35FCB6ECD}" srcOrd="7" destOrd="0" presId="urn:microsoft.com/office/officeart/2005/8/layout/vList2"/>
    <dgm:cxn modelId="{3631BCBA-0AD1-4424-A0E5-D2E4BCDD72C1}" type="presParOf" srcId="{612116FE-9061-44B1-A457-8F1AFBD162E0}" destId="{97CBBA99-26B9-4E2D-BA76-BF47FEBF0134}" srcOrd="8" destOrd="0" presId="urn:microsoft.com/office/officeart/2005/8/layout/vList2"/>
    <dgm:cxn modelId="{05DF7981-3604-4874-9EE4-5395502CFABE}" type="presParOf" srcId="{612116FE-9061-44B1-A457-8F1AFBD162E0}" destId="{9A22653A-B2DB-4D9E-A633-AD2EC219A723}" srcOrd="9" destOrd="0" presId="urn:microsoft.com/office/officeart/2005/8/layout/vList2"/>
    <dgm:cxn modelId="{EDA0BF7E-D4E2-47DF-ABD6-75F340A4F347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VY_32_INOVACE_45AJ_3tr_SLOVICKA13.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13.lekce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10.5.2013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7BE69C6-79AE-4A97-9449-66826380FD9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58F5F59-FBC1-4A42-808F-85311ECB3B3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3281304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194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13.lekce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1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přiřazování slovíček k obrázkům, </a:t>
            </a: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…., otázky na počet-</a:t>
            </a:r>
            <a:r>
              <a:rPr lang="cs-CZ" dirty="0" err="1" smtClean="0"/>
              <a:t>How</a:t>
            </a:r>
            <a:r>
              <a:rPr lang="cs-CZ" dirty="0" smtClean="0"/>
              <a:t> many, procvičování jednotného a množného čísla.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968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Kolik</a:t>
            </a:r>
          </a:p>
          <a:p>
            <a:r>
              <a:rPr lang="cs-CZ" dirty="0" smtClean="0"/>
              <a:t>Obchod</a:t>
            </a:r>
          </a:p>
          <a:p>
            <a:r>
              <a:rPr lang="cs-CZ" dirty="0" smtClean="0"/>
              <a:t>Kino</a:t>
            </a:r>
          </a:p>
          <a:p>
            <a:r>
              <a:rPr lang="cs-CZ" dirty="0" smtClean="0"/>
              <a:t>Provaz, lano</a:t>
            </a:r>
          </a:p>
          <a:p>
            <a:r>
              <a:rPr lang="cs-CZ" dirty="0" smtClean="0"/>
              <a:t>Čekat</a:t>
            </a:r>
          </a:p>
          <a:p>
            <a:r>
              <a:rPr lang="cs-CZ" dirty="0" smtClean="0"/>
              <a:t>Nápad, </a:t>
            </a:r>
            <a:r>
              <a:rPr lang="cs-CZ" dirty="0" err="1" smtClean="0"/>
              <a:t>myšlenka,plán</a:t>
            </a:r>
            <a:endParaRPr lang="cs-CZ" dirty="0" smtClean="0"/>
          </a:p>
          <a:p>
            <a:r>
              <a:rPr lang="cs-CZ" dirty="0" smtClean="0"/>
              <a:t>Jíst</a:t>
            </a:r>
          </a:p>
          <a:p>
            <a:r>
              <a:rPr lang="cs-CZ" dirty="0" smtClean="0"/>
              <a:t>připravený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many</a:t>
            </a:r>
          </a:p>
          <a:p>
            <a:r>
              <a:rPr lang="cs-CZ" dirty="0" err="1" smtClean="0"/>
              <a:t>Shop</a:t>
            </a:r>
            <a:endParaRPr lang="cs-CZ" dirty="0" smtClean="0"/>
          </a:p>
          <a:p>
            <a:r>
              <a:rPr lang="cs-CZ" dirty="0" err="1" smtClean="0"/>
              <a:t>Cinema</a:t>
            </a:r>
            <a:endParaRPr lang="cs-CZ" dirty="0" smtClean="0"/>
          </a:p>
          <a:p>
            <a:r>
              <a:rPr lang="cs-CZ" dirty="0" smtClean="0"/>
              <a:t>Rope</a:t>
            </a:r>
          </a:p>
          <a:p>
            <a:r>
              <a:rPr lang="cs-CZ" dirty="0" err="1" smtClean="0"/>
              <a:t>Wait</a:t>
            </a:r>
            <a:endParaRPr lang="cs-CZ" dirty="0" smtClean="0"/>
          </a:p>
          <a:p>
            <a:r>
              <a:rPr lang="cs-CZ" dirty="0" smtClean="0"/>
              <a:t>Idea</a:t>
            </a:r>
          </a:p>
          <a:p>
            <a:r>
              <a:rPr lang="cs-CZ" dirty="0" err="1" smtClean="0"/>
              <a:t>Eat</a:t>
            </a:r>
            <a:endParaRPr lang="cs-CZ" dirty="0" smtClean="0"/>
          </a:p>
          <a:p>
            <a:r>
              <a:rPr lang="cs-CZ" dirty="0" err="1" smtClean="0"/>
              <a:t>ready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643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češtiny: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Supermarket</a:t>
            </a:r>
          </a:p>
          <a:p>
            <a:r>
              <a:rPr lang="cs-CZ" dirty="0" err="1" smtClean="0"/>
              <a:t>Chocolate</a:t>
            </a:r>
            <a:endParaRPr lang="cs-CZ" dirty="0" smtClean="0"/>
          </a:p>
          <a:p>
            <a:r>
              <a:rPr lang="cs-CZ" dirty="0" smtClean="0"/>
              <a:t>Basket</a:t>
            </a:r>
          </a:p>
          <a:p>
            <a:r>
              <a:rPr lang="cs-CZ" dirty="0" err="1" smtClean="0"/>
              <a:t>Space</a:t>
            </a:r>
            <a:endParaRPr lang="cs-CZ" dirty="0" smtClean="0"/>
          </a:p>
          <a:p>
            <a:r>
              <a:rPr lang="cs-CZ" dirty="0" smtClean="0"/>
              <a:t>New</a:t>
            </a:r>
          </a:p>
          <a:p>
            <a:r>
              <a:rPr lang="cs-CZ" dirty="0" err="1" smtClean="0"/>
              <a:t>Problem</a:t>
            </a:r>
            <a:endParaRPr lang="cs-CZ" dirty="0" smtClean="0"/>
          </a:p>
          <a:p>
            <a:r>
              <a:rPr lang="cs-CZ" dirty="0" err="1" smtClean="0"/>
              <a:t>finish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Samoobsluha</a:t>
            </a:r>
          </a:p>
          <a:p>
            <a:r>
              <a:rPr lang="cs-CZ" dirty="0" smtClean="0"/>
              <a:t>Čokoláda</a:t>
            </a:r>
          </a:p>
          <a:p>
            <a:r>
              <a:rPr lang="cs-CZ" dirty="0" smtClean="0"/>
              <a:t>Koš, košík</a:t>
            </a:r>
          </a:p>
          <a:p>
            <a:r>
              <a:rPr lang="cs-CZ" dirty="0" smtClean="0"/>
              <a:t>Vesmír, prostor, místo</a:t>
            </a:r>
          </a:p>
          <a:p>
            <a:r>
              <a:rPr lang="cs-CZ" dirty="0" smtClean="0"/>
              <a:t>Nový</a:t>
            </a:r>
          </a:p>
          <a:p>
            <a:r>
              <a:rPr lang="cs-CZ" dirty="0" smtClean="0"/>
              <a:t>Problém</a:t>
            </a:r>
          </a:p>
          <a:p>
            <a:r>
              <a:rPr lang="cs-CZ" dirty="0" smtClean="0"/>
              <a:t>Konec, končit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336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Napiš, co vidíš na obrázku: (I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28" name="Picture 4" descr="C:\Users\0MGM\AppData\Local\Microsoft\Windows\Temporary Internet Files\Content.IE5\DU0C84WX\MC900441781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12776"/>
            <a:ext cx="1227584" cy="14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E72SCZ1W\MP9004423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2550144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26468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X6CUKOAN\MC9002796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39837"/>
            <a:ext cx="2160240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WIWTI5ER\MC90044475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33055"/>
            <a:ext cx="4236720" cy="233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01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</a:t>
            </a:r>
            <a:r>
              <a:rPr lang="cs-CZ" dirty="0" smtClean="0"/>
              <a:t>amaluj obrázek podle popisu.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three</a:t>
            </a:r>
            <a:r>
              <a:rPr lang="cs-CZ" dirty="0" smtClean="0"/>
              <a:t> green </a:t>
            </a:r>
            <a:r>
              <a:rPr lang="cs-CZ" dirty="0" err="1" smtClean="0"/>
              <a:t>balls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blue </a:t>
            </a:r>
            <a:r>
              <a:rPr lang="cs-CZ" dirty="0" err="1" smtClean="0"/>
              <a:t>pencil</a:t>
            </a:r>
            <a:r>
              <a:rPr lang="cs-CZ" dirty="0" smtClean="0"/>
              <a:t>-case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rullers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purple</a:t>
            </a:r>
            <a:r>
              <a:rPr lang="cs-CZ" dirty="0" smtClean="0"/>
              <a:t> </a:t>
            </a:r>
            <a:r>
              <a:rPr lang="cs-CZ" dirty="0" err="1" smtClean="0"/>
              <a:t>crayons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keys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</p:txBody>
      </p:sp>
    </p:spTree>
    <p:extLst>
      <p:ext uri="{BB962C8B-B14F-4D97-AF65-F5344CB8AC3E}">
        <p14:creationId xmlns:p14="http://schemas.microsoft.com/office/powerpoint/2010/main" val="100966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anglicky, co vidíš: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E72SCZ1W\MP90043873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528" y="1600201"/>
            <a:ext cx="3466480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7FZ6S223\MC9003608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2664296" cy="204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X6CUKOAN\MC900324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338371"/>
            <a:ext cx="150053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258" y="4394478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MGM\AppData\Local\Microsoft\Windows\Temporary Internet Files\Content.IE5\WIWTI5ER\MC9003563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111662"/>
            <a:ext cx="1817827" cy="14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915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anglicky:</a:t>
            </a:r>
            <a:endParaRPr lang="cs-CZ" dirty="0"/>
          </a:p>
        </p:txBody>
      </p:sp>
      <p:pic>
        <p:nvPicPr>
          <p:cNvPr id="3075" name="Picture 3" descr="C:\Users\0MGM\AppData\Local\Microsoft\Windows\Temporary Internet Files\Content.IE5\DU0C84WX\MP90039927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54007"/>
            <a:ext cx="3476799" cy="219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0MGM\AppData\Local\Microsoft\Windows\Temporary Internet Files\Content.IE5\3EOZGM78\MP9004423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2627784" cy="1699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X6CUKOAN\MC9000896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65" y="3830633"/>
            <a:ext cx="2151741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DU0C84WX\MC9004403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328" y="3983569"/>
            <a:ext cx="2743200" cy="2076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MGM\AppData\Local\Microsoft\Windows\Temporary Internet Files\Content.IE5\E72SCZ1W\MC900231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84848"/>
            <a:ext cx="2147180" cy="2228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80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Jednotné a množné číslo u </a:t>
            </a:r>
            <a:r>
              <a:rPr lang="cs-CZ" dirty="0" err="1" smtClean="0"/>
              <a:t>podst.jmen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5122" name="Picture 2" descr="C:\Users\0MGM\AppData\Local\Microsoft\Windows\Temporary Internet Files\Content.IE5\PV27JQP1\MC900441781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4"/>
            <a:ext cx="209168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MGM\AppData\Local\Microsoft\Windows\Temporary Internet Files\Content.IE5\I2EGSG96\MP9001827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785" y="1844824"/>
            <a:ext cx="331236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104894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MGM\AppData\Local\Microsoft\Windows\Temporary Internet Files\Content.IE5\3EOZGM78\MP90044248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903" y="3950910"/>
            <a:ext cx="4139952" cy="1812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52960" y="1096647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One</a:t>
            </a:r>
            <a:r>
              <a:rPr lang="cs-CZ" sz="3200" dirty="0" smtClean="0"/>
              <a:t> </a:t>
            </a:r>
            <a:r>
              <a:rPr lang="cs-CZ" sz="3200" dirty="0" err="1" smtClean="0"/>
              <a:t>tomato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4937573" y="1124744"/>
            <a:ext cx="3154791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Three</a:t>
            </a:r>
            <a:r>
              <a:rPr lang="cs-CZ" sz="3600" dirty="0" smtClean="0"/>
              <a:t> </a:t>
            </a:r>
            <a:r>
              <a:rPr lang="cs-CZ" sz="3600" dirty="0" err="1" smtClean="0"/>
              <a:t>tomato</a:t>
            </a:r>
            <a:r>
              <a:rPr lang="cs-CZ" sz="3600" dirty="0" err="1" smtClean="0">
                <a:solidFill>
                  <a:srgbClr val="FF0000"/>
                </a:solidFill>
              </a:rPr>
              <a:t>es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73475" y="3352766"/>
            <a:ext cx="2376264" cy="6758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One</a:t>
            </a:r>
            <a:r>
              <a:rPr lang="cs-CZ" sz="3600" dirty="0" smtClean="0"/>
              <a:t> </a:t>
            </a:r>
            <a:r>
              <a:rPr lang="cs-CZ" sz="3600" dirty="0" err="1" smtClean="0"/>
              <a:t>ball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4355977" y="3766946"/>
            <a:ext cx="3736388" cy="8861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Three</a:t>
            </a:r>
            <a:r>
              <a:rPr lang="cs-CZ" sz="3600" dirty="0" smtClean="0"/>
              <a:t> </a:t>
            </a:r>
            <a:r>
              <a:rPr lang="cs-CZ" sz="3600" dirty="0" err="1" smtClean="0"/>
              <a:t>ball</a:t>
            </a:r>
            <a:r>
              <a:rPr lang="cs-CZ" sz="3600" dirty="0" err="1" smtClean="0">
                <a:solidFill>
                  <a:srgbClr val="FF0000"/>
                </a:solidFill>
              </a:rPr>
              <a:t>s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2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7211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</TotalTime>
  <Words>256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Přelož do angličtiny:</vt:lpstr>
      <vt:lpstr>Přelož do češtiny:</vt:lpstr>
      <vt:lpstr>Napiš, co vidíš na obrázku: (I can see)</vt:lpstr>
      <vt:lpstr>Namaluj obrázek podle popisu.</vt:lpstr>
      <vt:lpstr>Napiš anglicky, co vidíš:</vt:lpstr>
      <vt:lpstr>Pojmenuj anglicky:</vt:lpstr>
      <vt:lpstr>Jednotné a množné číslo u podst.jmen: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6</cp:revision>
  <dcterms:created xsi:type="dcterms:W3CDTF">2013-05-16T06:49:51Z</dcterms:created>
  <dcterms:modified xsi:type="dcterms:W3CDTF">2013-05-16T07:22:39Z</dcterms:modified>
</cp:coreProperties>
</file>