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VY_32_INOVACE_47AJ_3tr_SLOVICKA15.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15.lekce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12.5.2013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78D162B-940D-4305-BCB9-47740ED5F64A}" type="presOf" srcId="{6B0205A6-422D-4956-AD89-0CEBCAE4530D}" destId="{B1DDF1AD-3BC2-43B8-A8D0-A33120EFAF7C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961144A-EABF-425A-9791-AAE9D8216B82}" type="presOf" srcId="{445C7998-7549-48B0-BD68-D4F0167F02E5}" destId="{7B541546-39A7-4633-AED0-6028788110D7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6AA2CD6E-521B-4D92-B0AD-DDAB3F038135}" type="presOf" srcId="{FBBFC3EA-9D9D-4F3A-BEA6-9C2C0E46BF20}" destId="{ACAD381E-21DC-4C07-8FDD-119C2EC3BB2E}" srcOrd="0" destOrd="0" presId="urn:microsoft.com/office/officeart/2005/8/layout/vList2"/>
    <dgm:cxn modelId="{BC93414A-3D86-41C8-84E7-8EE84E98E55A}" type="presOf" srcId="{EBC41103-E2E5-4D48-9B4B-425520D3D098}" destId="{97CBBA99-26B9-4E2D-BA76-BF47FEBF0134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A77EAA82-A79C-471C-A210-944F5D48074E}" type="presOf" srcId="{C73C7642-F245-4585-8F88-243F9FAEF6CA}" destId="{1C4BCB69-D3A6-4CCF-9871-D9B9359B8159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FA7BD5A4-DFAB-4909-B0B0-4985A641B377}" type="presOf" srcId="{39F8B381-5807-488E-AC22-73DD4140ED4A}" destId="{612116FE-9061-44B1-A457-8F1AFBD162E0}" srcOrd="0" destOrd="0" presId="urn:microsoft.com/office/officeart/2005/8/layout/vList2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C2D9A30-609A-43E2-A105-8D5FA60C1E5E}" type="presOf" srcId="{019433A1-1324-4DE1-9E6F-32B851095F74}" destId="{ABF03533-6AD0-44CD-A08E-C9977356B6A8}" srcOrd="0" destOrd="0" presId="urn:microsoft.com/office/officeart/2005/8/layout/vList2"/>
    <dgm:cxn modelId="{E8F9C170-A67E-429C-87E6-B89D0979749F}" type="presParOf" srcId="{612116FE-9061-44B1-A457-8F1AFBD162E0}" destId="{7B541546-39A7-4633-AED0-6028788110D7}" srcOrd="0" destOrd="0" presId="urn:microsoft.com/office/officeart/2005/8/layout/vList2"/>
    <dgm:cxn modelId="{A8B62DE6-2E9F-494F-8D95-946A3D50E33B}" type="presParOf" srcId="{612116FE-9061-44B1-A457-8F1AFBD162E0}" destId="{9B9314F6-85CC-4C49-B24D-6AF5DF05D800}" srcOrd="1" destOrd="0" presId="urn:microsoft.com/office/officeart/2005/8/layout/vList2"/>
    <dgm:cxn modelId="{0B05893F-121C-4A3E-8C1D-32EC1DD833F8}" type="presParOf" srcId="{612116FE-9061-44B1-A457-8F1AFBD162E0}" destId="{ACAD381E-21DC-4C07-8FDD-119C2EC3BB2E}" srcOrd="2" destOrd="0" presId="urn:microsoft.com/office/officeart/2005/8/layout/vList2"/>
    <dgm:cxn modelId="{6C287EC3-AE05-493A-AFFB-135EA61925F8}" type="presParOf" srcId="{612116FE-9061-44B1-A457-8F1AFBD162E0}" destId="{208194AD-7544-4854-B7A4-4A67E5453B54}" srcOrd="3" destOrd="0" presId="urn:microsoft.com/office/officeart/2005/8/layout/vList2"/>
    <dgm:cxn modelId="{8B0DD7AF-2BFB-4168-9056-546581626300}" type="presParOf" srcId="{612116FE-9061-44B1-A457-8F1AFBD162E0}" destId="{ABF03533-6AD0-44CD-A08E-C9977356B6A8}" srcOrd="4" destOrd="0" presId="urn:microsoft.com/office/officeart/2005/8/layout/vList2"/>
    <dgm:cxn modelId="{407CCA6F-FA79-45AC-BC4D-88921C690583}" type="presParOf" srcId="{612116FE-9061-44B1-A457-8F1AFBD162E0}" destId="{60E42310-8BB6-41EA-B44F-0BAC7EFC9B2E}" srcOrd="5" destOrd="0" presId="urn:microsoft.com/office/officeart/2005/8/layout/vList2"/>
    <dgm:cxn modelId="{E536E192-B25F-4AA4-A75D-8EE4FE5B5196}" type="presParOf" srcId="{612116FE-9061-44B1-A457-8F1AFBD162E0}" destId="{1C4BCB69-D3A6-4CCF-9871-D9B9359B8159}" srcOrd="6" destOrd="0" presId="urn:microsoft.com/office/officeart/2005/8/layout/vList2"/>
    <dgm:cxn modelId="{BDF22039-09CE-421F-B971-1DB37F7DDBA4}" type="presParOf" srcId="{612116FE-9061-44B1-A457-8F1AFBD162E0}" destId="{34DE5943-AAB5-4DC3-B765-99B35FCB6ECD}" srcOrd="7" destOrd="0" presId="urn:microsoft.com/office/officeart/2005/8/layout/vList2"/>
    <dgm:cxn modelId="{CF487EEB-5B80-4379-8969-31B1A6F1784A}" type="presParOf" srcId="{612116FE-9061-44B1-A457-8F1AFBD162E0}" destId="{97CBBA99-26B9-4E2D-BA76-BF47FEBF0134}" srcOrd="8" destOrd="0" presId="urn:microsoft.com/office/officeart/2005/8/layout/vList2"/>
    <dgm:cxn modelId="{E1BAE7B0-F414-431A-A7C1-7D5B20973D43}" type="presParOf" srcId="{612116FE-9061-44B1-A457-8F1AFBD162E0}" destId="{9A22653A-B2DB-4D9E-A633-AD2EC219A723}" srcOrd="9" destOrd="0" presId="urn:microsoft.com/office/officeart/2005/8/layout/vList2"/>
    <dgm:cxn modelId="{1AC5D9F8-8274-4ABE-BE1F-BB2C1F1DF06E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VY_32_INOVACE_47AJ_3tr_SLOVICKA15.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15.lekce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</a:t>
          </a:r>
          <a:r>
            <a:rPr lang="cs-CZ" sz="1800" kern="1200" dirty="0" smtClean="0"/>
            <a:t>12.5.2013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EA91E59-92CE-49E8-BCD0-7C530142C43B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0AF8AF3-8772-42E8-9763-A3C326EA0E0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64608356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983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15.lekce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1</a:t>
            </a:r>
            <a:r>
              <a:rPr lang="cs-CZ" dirty="0" smtClean="0"/>
              <a:t>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</a:t>
            </a:r>
            <a:r>
              <a:rPr lang="cs-CZ" dirty="0" smtClean="0"/>
              <a:t>časování sloves: to </a:t>
            </a:r>
            <a:r>
              <a:rPr lang="cs-CZ" dirty="0" err="1" smtClean="0"/>
              <a:t>be</a:t>
            </a:r>
            <a:r>
              <a:rPr lang="cs-CZ" dirty="0" smtClean="0"/>
              <a:t>, 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085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Kruh</a:t>
            </a:r>
          </a:p>
          <a:p>
            <a:r>
              <a:rPr lang="cs-CZ" dirty="0" smtClean="0"/>
              <a:t>Trojúhelník</a:t>
            </a:r>
          </a:p>
          <a:p>
            <a:r>
              <a:rPr lang="cs-CZ" dirty="0" smtClean="0"/>
              <a:t>Šedý</a:t>
            </a:r>
          </a:p>
          <a:p>
            <a:r>
              <a:rPr lang="cs-CZ" dirty="0" smtClean="0"/>
              <a:t>Zkontrolovat, ověřit</a:t>
            </a:r>
          </a:p>
          <a:p>
            <a:r>
              <a:rPr lang="cs-CZ" dirty="0" smtClean="0"/>
              <a:t>Těžký</a:t>
            </a:r>
          </a:p>
          <a:p>
            <a:r>
              <a:rPr lang="cs-CZ" dirty="0" smtClean="0"/>
              <a:t>Konec</a:t>
            </a:r>
          </a:p>
          <a:p>
            <a:r>
              <a:rPr lang="cs-CZ" dirty="0" smtClean="0"/>
              <a:t>být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Circle</a:t>
            </a:r>
            <a:endParaRPr lang="cs-CZ" dirty="0" smtClean="0"/>
          </a:p>
          <a:p>
            <a:r>
              <a:rPr lang="cs-CZ" dirty="0" smtClean="0"/>
              <a:t>Triangle</a:t>
            </a:r>
          </a:p>
          <a:p>
            <a:r>
              <a:rPr lang="cs-CZ" dirty="0" err="1" smtClean="0"/>
              <a:t>Grey</a:t>
            </a:r>
            <a:endParaRPr lang="cs-CZ" dirty="0" smtClean="0"/>
          </a:p>
          <a:p>
            <a:r>
              <a:rPr lang="cs-CZ" dirty="0" err="1" smtClean="0"/>
              <a:t>Check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Heavy</a:t>
            </a:r>
            <a:endParaRPr lang="cs-CZ" dirty="0" smtClean="0"/>
          </a:p>
          <a:p>
            <a:r>
              <a:rPr lang="cs-CZ" dirty="0" smtClean="0"/>
              <a:t>End</a:t>
            </a:r>
          </a:p>
          <a:p>
            <a:r>
              <a:rPr lang="cs-CZ" dirty="0" err="1" smtClean="0"/>
              <a:t>Be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752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Já mám hnědé vlasy.</a:t>
            </a:r>
          </a:p>
          <a:p>
            <a:r>
              <a:rPr lang="cs-CZ" dirty="0" smtClean="0"/>
              <a:t>My máme zelené ponožky.</a:t>
            </a:r>
          </a:p>
          <a:p>
            <a:r>
              <a:rPr lang="cs-CZ" dirty="0" smtClean="0"/>
              <a:t>Oni jsou vysocí.</a:t>
            </a:r>
          </a:p>
          <a:p>
            <a:r>
              <a:rPr lang="cs-CZ" dirty="0" smtClean="0"/>
              <a:t>Lucy má červené tričko.</a:t>
            </a:r>
          </a:p>
          <a:p>
            <a:r>
              <a:rPr lang="cs-CZ" dirty="0" smtClean="0"/>
              <a:t>Petr má hnědé kalhoty.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green </a:t>
            </a:r>
            <a:r>
              <a:rPr lang="cs-CZ" dirty="0" err="1" smtClean="0"/>
              <a:t>socks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 </a:t>
            </a:r>
            <a:r>
              <a:rPr lang="cs-CZ" dirty="0" err="1" smtClean="0"/>
              <a:t>tall</a:t>
            </a:r>
            <a:r>
              <a:rPr lang="cs-CZ" dirty="0" smtClean="0"/>
              <a:t>.</a:t>
            </a:r>
          </a:p>
          <a:p>
            <a:r>
              <a:rPr lang="cs-CZ" dirty="0" smtClean="0"/>
              <a:t>Lucy has </a:t>
            </a:r>
            <a:r>
              <a:rPr lang="cs-CZ" dirty="0" err="1" smtClean="0"/>
              <a:t>red</a:t>
            </a:r>
            <a:r>
              <a:rPr lang="cs-CZ" dirty="0" smtClean="0"/>
              <a:t> T-</a:t>
            </a:r>
            <a:r>
              <a:rPr lang="cs-CZ" dirty="0" err="1" smtClean="0"/>
              <a:t>shirt</a:t>
            </a:r>
            <a:r>
              <a:rPr lang="cs-CZ" dirty="0" smtClean="0"/>
              <a:t>.</a:t>
            </a:r>
          </a:p>
          <a:p>
            <a:r>
              <a:rPr lang="cs-CZ" dirty="0" smtClean="0"/>
              <a:t>Petr has </a:t>
            </a:r>
            <a:r>
              <a:rPr lang="cs-CZ" dirty="0" err="1" smtClean="0"/>
              <a:t>brown</a:t>
            </a:r>
            <a:r>
              <a:rPr lang="cs-CZ" dirty="0" smtClean="0"/>
              <a:t> </a:t>
            </a:r>
            <a:r>
              <a:rPr lang="cs-CZ" dirty="0" err="1" smtClean="0"/>
              <a:t>trousers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066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Vyčasuj sloveso „to </a:t>
            </a:r>
            <a:r>
              <a:rPr lang="cs-CZ" dirty="0" err="1" smtClean="0"/>
              <a:t>be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Já jsem</a:t>
            </a:r>
          </a:p>
          <a:p>
            <a:r>
              <a:rPr lang="cs-CZ" dirty="0" smtClean="0"/>
              <a:t>Ty jsi</a:t>
            </a:r>
          </a:p>
          <a:p>
            <a:r>
              <a:rPr lang="cs-CZ" dirty="0" smtClean="0"/>
              <a:t>On je, ona je, ono je</a:t>
            </a:r>
          </a:p>
          <a:p>
            <a:endParaRPr lang="cs-CZ" dirty="0"/>
          </a:p>
          <a:p>
            <a:r>
              <a:rPr lang="cs-CZ" dirty="0" smtClean="0"/>
              <a:t>My jsme</a:t>
            </a:r>
          </a:p>
          <a:p>
            <a:r>
              <a:rPr lang="cs-CZ" dirty="0" smtClean="0"/>
              <a:t>Vy jste</a:t>
            </a:r>
          </a:p>
          <a:p>
            <a:r>
              <a:rPr lang="cs-CZ" dirty="0" smtClean="0"/>
              <a:t>Oni jsou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endParaRPr lang="cs-CZ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are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are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are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011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Vyčasuj slovesu „to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Já mám</a:t>
            </a:r>
          </a:p>
          <a:p>
            <a:r>
              <a:rPr lang="cs-CZ" dirty="0" smtClean="0"/>
              <a:t>Ty máš</a:t>
            </a:r>
          </a:p>
          <a:p>
            <a:r>
              <a:rPr lang="cs-CZ" dirty="0" smtClean="0"/>
              <a:t>On má, ona má, ono má</a:t>
            </a:r>
          </a:p>
          <a:p>
            <a:endParaRPr lang="cs-CZ" dirty="0"/>
          </a:p>
          <a:p>
            <a:r>
              <a:rPr lang="cs-CZ" dirty="0" smtClean="0"/>
              <a:t>My máme</a:t>
            </a:r>
          </a:p>
          <a:p>
            <a:r>
              <a:rPr lang="cs-CZ" dirty="0" smtClean="0"/>
              <a:t>Vy máte</a:t>
            </a:r>
          </a:p>
          <a:p>
            <a:r>
              <a:rPr lang="cs-CZ" dirty="0" smtClean="0"/>
              <a:t>Oni mají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 smtClean="0"/>
          </a:p>
          <a:p>
            <a:r>
              <a:rPr lang="cs-CZ" dirty="0" smtClean="0"/>
              <a:t>He, </a:t>
            </a:r>
            <a:r>
              <a:rPr lang="cs-CZ" dirty="0" err="1" smtClean="0"/>
              <a:t>she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FF0000"/>
                </a:solidFill>
              </a:rPr>
              <a:t>has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 smtClean="0"/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955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Vazba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/ </a:t>
            </a:r>
            <a:r>
              <a:rPr lang="cs-CZ" dirty="0" err="1" smtClean="0"/>
              <a:t>there</a:t>
            </a:r>
            <a:r>
              <a:rPr lang="cs-CZ" dirty="0" smtClean="0"/>
              <a:t> 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Zde je tužka na stole.</a:t>
            </a:r>
          </a:p>
          <a:p>
            <a:r>
              <a:rPr lang="cs-CZ" dirty="0" smtClean="0"/>
              <a:t>Zde jsou tři pera na stole.</a:t>
            </a:r>
          </a:p>
          <a:p>
            <a:r>
              <a:rPr lang="cs-CZ" dirty="0" smtClean="0"/>
              <a:t>Zde je jeden klíč na stole.</a:t>
            </a:r>
          </a:p>
          <a:p>
            <a:r>
              <a:rPr lang="cs-CZ" dirty="0" smtClean="0"/>
              <a:t>Zde jsou tři klíče na stole.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b="1" u="sng" dirty="0" err="1" smtClean="0">
                <a:solidFill>
                  <a:srgbClr val="C00000"/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pencil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FF0000"/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pen</a:t>
            </a:r>
            <a:r>
              <a:rPr lang="cs-CZ" b="1" u="sng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b="1" u="sng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key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b="1" u="sng" dirty="0" smtClean="0">
                <a:solidFill>
                  <a:srgbClr val="FF0000"/>
                </a:solidFill>
              </a:rPr>
              <a:t>are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key</a:t>
            </a:r>
            <a:r>
              <a:rPr lang="cs-CZ" b="1" u="sng" dirty="0" err="1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843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věty k obrázkům: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E72SCZ1W\MP90044219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38641"/>
            <a:ext cx="305983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2SVIDUDW\MC90044171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69814"/>
            <a:ext cx="2095128" cy="211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WIWTI5ER\MC900440562[1].wmf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81841"/>
            <a:ext cx="1765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2SVIDUDW\MP900446574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96324"/>
            <a:ext cx="3816424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991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Kolik je hodin?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seven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three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five</a:t>
            </a:r>
            <a:r>
              <a:rPr lang="cs-CZ" dirty="0" smtClean="0"/>
              <a:t> </a:t>
            </a:r>
            <a:r>
              <a:rPr lang="cs-CZ" dirty="0" err="1" smtClean="0"/>
              <a:t>o´clock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1844824"/>
            <a:ext cx="24482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14:00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43608" y="2996952"/>
            <a:ext cx="237626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7:00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43608" y="4149080"/>
            <a:ext cx="237626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3:00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43608" y="5301208"/>
            <a:ext cx="23762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17:00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2585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Ilustrace: 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37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26</TotalTime>
  <Words>351</Words>
  <Application>Microsoft Office PowerPoint</Application>
  <PresentationFormat>Předvádění na obrazovce (4:3)</PresentationFormat>
  <Paragraphs>97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</vt:lpstr>
      <vt:lpstr>Přelož do angličtiny:</vt:lpstr>
      <vt:lpstr>Přelož do angličtiny:</vt:lpstr>
      <vt:lpstr>Vyčasuj sloveso „to be“</vt:lpstr>
      <vt:lpstr>Vyčasuj slovesu „to have got“</vt:lpstr>
      <vt:lpstr>Vazba there is/ there are</vt:lpstr>
      <vt:lpstr>Utvoř věty k obrázkům:</vt:lpstr>
      <vt:lpstr>Kolik je hodin?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5</cp:revision>
  <dcterms:created xsi:type="dcterms:W3CDTF">2013-05-16T07:48:03Z</dcterms:created>
  <dcterms:modified xsi:type="dcterms:W3CDTF">2013-05-16T08:14:31Z</dcterms:modified>
</cp:coreProperties>
</file>