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VY_32_INOVACE_49AJ_3tr_zaciname2.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Téma:Úvod</a:t>
          </a:r>
          <a:r>
            <a:rPr lang="cs-CZ" dirty="0" smtClean="0"/>
            <a:t> do angličtiny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7.9.2013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911B4BF-1ACC-400B-88B8-E8ACA3589193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4A861B6-B575-422E-896A-8CB649216802}" type="presOf" srcId="{019433A1-1324-4DE1-9E6F-32B851095F74}" destId="{ABF03533-6AD0-44CD-A08E-C9977356B6A8}" srcOrd="0" destOrd="0" presId="urn:microsoft.com/office/officeart/2005/8/layout/vList2"/>
    <dgm:cxn modelId="{56A88105-EA1E-4829-84D0-BE91912321B5}" type="presOf" srcId="{445C7998-7549-48B0-BD68-D4F0167F02E5}" destId="{7B541546-39A7-4633-AED0-6028788110D7}" srcOrd="0" destOrd="0" presId="urn:microsoft.com/office/officeart/2005/8/layout/vList2"/>
    <dgm:cxn modelId="{F7C7F3F0-FF28-4F41-A5EA-D9AE6A6A7A66}" type="presOf" srcId="{6B0205A6-422D-4956-AD89-0CEBCAE4530D}" destId="{B1DDF1AD-3BC2-43B8-A8D0-A33120EFAF7C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0765069-288D-4BB3-8544-6D3829CBC7D7}" type="presOf" srcId="{C73C7642-F245-4585-8F88-243F9FAEF6CA}" destId="{1C4BCB69-D3A6-4CCF-9871-D9B9359B8159}" srcOrd="0" destOrd="0" presId="urn:microsoft.com/office/officeart/2005/8/layout/vList2"/>
    <dgm:cxn modelId="{E0107191-CFDA-4862-8FE0-F4FF69599F11}" type="presOf" srcId="{39F8B381-5807-488E-AC22-73DD4140ED4A}" destId="{612116FE-9061-44B1-A457-8F1AFBD162E0}" srcOrd="0" destOrd="0" presId="urn:microsoft.com/office/officeart/2005/8/layout/vList2"/>
    <dgm:cxn modelId="{8F70C004-F87F-4274-8134-79FA03166E81}" type="presOf" srcId="{FBBFC3EA-9D9D-4F3A-BEA6-9C2C0E46BF20}" destId="{ACAD381E-21DC-4C07-8FDD-119C2EC3BB2E}" srcOrd="0" destOrd="0" presId="urn:microsoft.com/office/officeart/2005/8/layout/vList2"/>
    <dgm:cxn modelId="{929C57D7-D373-45F4-8A67-A191EFDF4224}" type="presParOf" srcId="{612116FE-9061-44B1-A457-8F1AFBD162E0}" destId="{7B541546-39A7-4633-AED0-6028788110D7}" srcOrd="0" destOrd="0" presId="urn:microsoft.com/office/officeart/2005/8/layout/vList2"/>
    <dgm:cxn modelId="{7254B12B-7BD6-456D-8944-378D29C3F857}" type="presParOf" srcId="{612116FE-9061-44B1-A457-8F1AFBD162E0}" destId="{9B9314F6-85CC-4C49-B24D-6AF5DF05D800}" srcOrd="1" destOrd="0" presId="urn:microsoft.com/office/officeart/2005/8/layout/vList2"/>
    <dgm:cxn modelId="{70798B27-6988-460A-85B9-450867F14FFC}" type="presParOf" srcId="{612116FE-9061-44B1-A457-8F1AFBD162E0}" destId="{ACAD381E-21DC-4C07-8FDD-119C2EC3BB2E}" srcOrd="2" destOrd="0" presId="urn:microsoft.com/office/officeart/2005/8/layout/vList2"/>
    <dgm:cxn modelId="{D1E6446C-8BF2-4F51-B8C8-1134EF3C837B}" type="presParOf" srcId="{612116FE-9061-44B1-A457-8F1AFBD162E0}" destId="{208194AD-7544-4854-B7A4-4A67E5453B54}" srcOrd="3" destOrd="0" presId="urn:microsoft.com/office/officeart/2005/8/layout/vList2"/>
    <dgm:cxn modelId="{75830A67-E140-4EAB-A889-8D6748FAD40C}" type="presParOf" srcId="{612116FE-9061-44B1-A457-8F1AFBD162E0}" destId="{ABF03533-6AD0-44CD-A08E-C9977356B6A8}" srcOrd="4" destOrd="0" presId="urn:microsoft.com/office/officeart/2005/8/layout/vList2"/>
    <dgm:cxn modelId="{0C98F3E6-0CD8-44E5-AC34-385700EFD675}" type="presParOf" srcId="{612116FE-9061-44B1-A457-8F1AFBD162E0}" destId="{60E42310-8BB6-41EA-B44F-0BAC7EFC9B2E}" srcOrd="5" destOrd="0" presId="urn:microsoft.com/office/officeart/2005/8/layout/vList2"/>
    <dgm:cxn modelId="{69E929E4-2B5F-46D6-AB76-2BA9E6167AEC}" type="presParOf" srcId="{612116FE-9061-44B1-A457-8F1AFBD162E0}" destId="{1C4BCB69-D3A6-4CCF-9871-D9B9359B8159}" srcOrd="6" destOrd="0" presId="urn:microsoft.com/office/officeart/2005/8/layout/vList2"/>
    <dgm:cxn modelId="{66006DFE-0E97-490B-8AD9-6E083D4DF97A}" type="presParOf" srcId="{612116FE-9061-44B1-A457-8F1AFBD162E0}" destId="{34DE5943-AAB5-4DC3-B765-99B35FCB6ECD}" srcOrd="7" destOrd="0" presId="urn:microsoft.com/office/officeart/2005/8/layout/vList2"/>
    <dgm:cxn modelId="{80CF4802-7F84-4ED3-8C68-E25815C0A633}" type="presParOf" srcId="{612116FE-9061-44B1-A457-8F1AFBD162E0}" destId="{97CBBA99-26B9-4E2D-BA76-BF47FEBF0134}" srcOrd="8" destOrd="0" presId="urn:microsoft.com/office/officeart/2005/8/layout/vList2"/>
    <dgm:cxn modelId="{13E7626A-0841-434A-AF0E-55627F56B569}" type="presParOf" srcId="{612116FE-9061-44B1-A457-8F1AFBD162E0}" destId="{9A22653A-B2DB-4D9E-A633-AD2EC219A723}" srcOrd="9" destOrd="0" presId="urn:microsoft.com/office/officeart/2005/8/layout/vList2"/>
    <dgm:cxn modelId="{962B27F0-9E26-4085-8FA2-7B99C334C0D7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VY_32_INOVACE_49AJ_3tr_zaciname2.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Téma:Úvod</a:t>
          </a:r>
          <a:r>
            <a:rPr lang="cs-CZ" sz="1800" kern="1200" dirty="0" smtClean="0"/>
            <a:t> do angličtiny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7.9.2013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F541DC9-0CF9-4973-AA7B-7297CE07388B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D72F80F-2790-4833-913B-2E3267B5C0F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541DC9-0CF9-4973-AA7B-7297CE07388B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72F80F-2790-4833-913B-2E3267B5C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F541DC9-0CF9-4973-AA7B-7297CE07388B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D72F80F-2790-4833-913B-2E3267B5C0F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541DC9-0CF9-4973-AA7B-7297CE07388B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72F80F-2790-4833-913B-2E3267B5C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541DC9-0CF9-4973-AA7B-7297CE07388B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72F80F-2790-4833-913B-2E3267B5C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541DC9-0CF9-4973-AA7B-7297CE07388B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72F80F-2790-4833-913B-2E3267B5C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F541DC9-0CF9-4973-AA7B-7297CE07388B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72F80F-2790-4833-913B-2E3267B5C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541DC9-0CF9-4973-AA7B-7297CE07388B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72F80F-2790-4833-913B-2E3267B5C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541DC9-0CF9-4973-AA7B-7297CE07388B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72F80F-2790-4833-913B-2E3267B5C0F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541DC9-0CF9-4973-AA7B-7297CE07388B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D72F80F-2790-4833-913B-2E3267B5C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F541DC9-0CF9-4973-AA7B-7297CE07388B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D72F80F-2790-4833-913B-2E3267B5C0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F541DC9-0CF9-4973-AA7B-7297CE07388B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D72F80F-2790-4833-913B-2E3267B5C0F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81770621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9306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Začínáme se učit anglicky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1)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abeceda, </a:t>
            </a:r>
            <a:r>
              <a:rPr lang="cs-CZ" dirty="0" err="1" smtClean="0"/>
              <a:t>spelování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190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Abeceda - </a:t>
            </a:r>
            <a:r>
              <a:rPr lang="cs-CZ" dirty="0" err="1" smtClean="0"/>
              <a:t>Alphabet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A /</a:t>
            </a:r>
            <a:r>
              <a:rPr lang="cs-CZ" sz="4000" dirty="0" err="1" smtClean="0"/>
              <a:t>ei</a:t>
            </a:r>
            <a:r>
              <a:rPr lang="cs-CZ" sz="4000" dirty="0" smtClean="0"/>
              <a:t>/</a:t>
            </a:r>
          </a:p>
          <a:p>
            <a:r>
              <a:rPr lang="cs-CZ" sz="4000" dirty="0" smtClean="0"/>
              <a:t>B /</a:t>
            </a:r>
            <a:r>
              <a:rPr lang="cs-CZ" sz="4000" dirty="0" err="1" smtClean="0"/>
              <a:t>bi</a:t>
            </a:r>
            <a:r>
              <a:rPr lang="cs-CZ" sz="4000" dirty="0" smtClean="0"/>
              <a:t>:/</a:t>
            </a:r>
          </a:p>
          <a:p>
            <a:r>
              <a:rPr lang="cs-CZ" sz="4000" dirty="0" smtClean="0"/>
              <a:t>C /</a:t>
            </a:r>
            <a:r>
              <a:rPr lang="cs-CZ" sz="4000" dirty="0" err="1" smtClean="0"/>
              <a:t>ci</a:t>
            </a:r>
            <a:r>
              <a:rPr lang="cs-CZ" sz="4000" dirty="0" smtClean="0"/>
              <a:t>:/</a:t>
            </a:r>
          </a:p>
          <a:p>
            <a:r>
              <a:rPr lang="cs-CZ" sz="4000" dirty="0" smtClean="0"/>
              <a:t>D /di:/</a:t>
            </a:r>
          </a:p>
          <a:p>
            <a:r>
              <a:rPr lang="cs-CZ" sz="4000" dirty="0" smtClean="0"/>
              <a:t>E / i:/</a:t>
            </a:r>
          </a:p>
          <a:p>
            <a:r>
              <a:rPr lang="cs-CZ" sz="4000" dirty="0" smtClean="0"/>
              <a:t>F /</a:t>
            </a:r>
            <a:r>
              <a:rPr lang="cs-CZ" sz="4000" dirty="0" err="1" smtClean="0"/>
              <a:t>ef</a:t>
            </a:r>
            <a:r>
              <a:rPr lang="cs-CZ" sz="4000" dirty="0" smtClean="0"/>
              <a:t>/</a:t>
            </a:r>
          </a:p>
          <a:p>
            <a:r>
              <a:rPr lang="cs-CZ" sz="4000" dirty="0" smtClean="0"/>
              <a:t>G /</a:t>
            </a:r>
            <a:r>
              <a:rPr lang="cs-CZ" sz="4000" dirty="0" err="1" smtClean="0"/>
              <a:t>dži</a:t>
            </a:r>
            <a:r>
              <a:rPr lang="cs-CZ" sz="4000" dirty="0" smtClean="0"/>
              <a:t>:/</a:t>
            </a:r>
          </a:p>
          <a:p>
            <a:r>
              <a:rPr lang="cs-CZ" sz="4000" dirty="0" smtClean="0"/>
              <a:t>H /</a:t>
            </a:r>
            <a:r>
              <a:rPr lang="cs-CZ" sz="4000" dirty="0" err="1" smtClean="0"/>
              <a:t>eič</a:t>
            </a:r>
            <a:r>
              <a:rPr lang="cs-CZ" sz="4000" dirty="0" smtClean="0"/>
              <a:t>/</a:t>
            </a:r>
          </a:p>
          <a:p>
            <a:r>
              <a:rPr lang="cs-CZ" sz="4000" dirty="0" smtClean="0"/>
              <a:t>I /</a:t>
            </a:r>
            <a:r>
              <a:rPr lang="cs-CZ" sz="4000" dirty="0" err="1" smtClean="0"/>
              <a:t>ai</a:t>
            </a:r>
            <a:r>
              <a:rPr lang="cs-CZ" sz="4000" dirty="0" smtClean="0"/>
              <a:t>/</a:t>
            </a:r>
          </a:p>
          <a:p>
            <a:r>
              <a:rPr lang="cs-CZ" sz="4000" dirty="0" smtClean="0"/>
              <a:t>J /</a:t>
            </a:r>
            <a:r>
              <a:rPr lang="cs-CZ" sz="4000" dirty="0" err="1" smtClean="0"/>
              <a:t>džei</a:t>
            </a:r>
            <a:r>
              <a:rPr lang="cs-CZ" sz="4000" dirty="0" smtClean="0"/>
              <a:t>/</a:t>
            </a:r>
          </a:p>
          <a:p>
            <a:r>
              <a:rPr lang="cs-CZ" sz="4000" dirty="0" smtClean="0"/>
              <a:t>K / </a:t>
            </a:r>
            <a:r>
              <a:rPr lang="cs-CZ" sz="4000" dirty="0" err="1" smtClean="0"/>
              <a:t>kei</a:t>
            </a:r>
            <a:r>
              <a:rPr lang="cs-CZ" sz="4000" dirty="0" smtClean="0"/>
              <a:t>/</a:t>
            </a:r>
          </a:p>
          <a:p>
            <a:r>
              <a:rPr lang="cs-CZ" sz="4000" dirty="0" smtClean="0"/>
              <a:t>L /el/</a:t>
            </a:r>
          </a:p>
          <a:p>
            <a:r>
              <a:rPr lang="cs-CZ" sz="4000" dirty="0" smtClean="0"/>
              <a:t>M /</a:t>
            </a:r>
            <a:r>
              <a:rPr lang="cs-CZ" sz="4000" dirty="0" err="1" smtClean="0"/>
              <a:t>em</a:t>
            </a:r>
            <a:r>
              <a:rPr lang="cs-CZ" sz="4000" dirty="0" smtClean="0"/>
              <a:t>/</a:t>
            </a:r>
          </a:p>
          <a:p>
            <a:r>
              <a:rPr lang="cs-CZ" sz="4000" dirty="0" smtClean="0"/>
              <a:t>N /en/</a:t>
            </a:r>
          </a:p>
          <a:p>
            <a:r>
              <a:rPr lang="cs-CZ" sz="4000" dirty="0" smtClean="0"/>
              <a:t>O /ou/</a:t>
            </a:r>
          </a:p>
          <a:p>
            <a:r>
              <a:rPr lang="cs-CZ" sz="4000" dirty="0" smtClean="0"/>
              <a:t>P /</a:t>
            </a:r>
            <a:r>
              <a:rPr lang="cs-CZ" sz="4000" dirty="0" err="1" smtClean="0"/>
              <a:t>pi</a:t>
            </a:r>
            <a:r>
              <a:rPr lang="cs-CZ" sz="4000" dirty="0" smtClean="0"/>
              <a:t>:/</a:t>
            </a:r>
          </a:p>
          <a:p>
            <a:r>
              <a:rPr lang="cs-CZ" sz="4000" dirty="0" smtClean="0"/>
              <a:t>Q / </a:t>
            </a:r>
            <a:r>
              <a:rPr lang="cs-CZ" sz="4000" dirty="0" err="1" smtClean="0"/>
              <a:t>kju</a:t>
            </a:r>
            <a:r>
              <a:rPr lang="cs-CZ" sz="4000" dirty="0" smtClean="0"/>
              <a:t>/</a:t>
            </a:r>
          </a:p>
          <a:p>
            <a:r>
              <a:rPr lang="cs-CZ" sz="4000" dirty="0" smtClean="0"/>
              <a:t>R /a:/</a:t>
            </a:r>
          </a:p>
          <a:p>
            <a:r>
              <a:rPr lang="cs-CZ" sz="4000" dirty="0" smtClean="0"/>
              <a:t>S /es/</a:t>
            </a:r>
          </a:p>
          <a:p>
            <a:r>
              <a:rPr lang="cs-CZ" sz="4000" dirty="0" smtClean="0"/>
              <a:t>T / ti:/</a:t>
            </a:r>
          </a:p>
          <a:p>
            <a:r>
              <a:rPr lang="cs-CZ" sz="4000" dirty="0" smtClean="0"/>
              <a:t>U / </a:t>
            </a:r>
            <a:r>
              <a:rPr lang="cs-CZ" sz="4000" dirty="0" err="1" smtClean="0"/>
              <a:t>ju</a:t>
            </a:r>
            <a:r>
              <a:rPr lang="cs-CZ" sz="4000" dirty="0" smtClean="0"/>
              <a:t>:/</a:t>
            </a:r>
          </a:p>
          <a:p>
            <a:r>
              <a:rPr lang="cs-CZ" sz="4000" dirty="0" smtClean="0"/>
              <a:t>V /</a:t>
            </a:r>
            <a:r>
              <a:rPr lang="cs-CZ" sz="4000" dirty="0" err="1" smtClean="0"/>
              <a:t>vi</a:t>
            </a:r>
            <a:r>
              <a:rPr lang="cs-CZ" sz="4000" dirty="0" smtClean="0"/>
              <a:t>:/</a:t>
            </a:r>
          </a:p>
          <a:p>
            <a:r>
              <a:rPr lang="cs-CZ" sz="4000" dirty="0" smtClean="0"/>
              <a:t>W / </a:t>
            </a:r>
            <a:r>
              <a:rPr lang="cs-CZ" sz="4000" dirty="0" err="1" smtClean="0"/>
              <a:t>dabl</a:t>
            </a:r>
            <a:r>
              <a:rPr lang="cs-CZ" sz="4000" dirty="0" smtClean="0"/>
              <a:t> </a:t>
            </a:r>
            <a:r>
              <a:rPr lang="cs-CZ" sz="4000" dirty="0" err="1" smtClean="0"/>
              <a:t>ju</a:t>
            </a:r>
            <a:r>
              <a:rPr lang="cs-CZ" sz="4000" dirty="0" smtClean="0"/>
              <a:t>:/</a:t>
            </a:r>
          </a:p>
          <a:p>
            <a:r>
              <a:rPr lang="cs-CZ" sz="4000" dirty="0" smtClean="0"/>
              <a:t>X /</a:t>
            </a:r>
            <a:r>
              <a:rPr lang="cs-CZ" sz="4000" dirty="0" err="1" smtClean="0"/>
              <a:t>eks</a:t>
            </a:r>
            <a:r>
              <a:rPr lang="cs-CZ" sz="4000" dirty="0" smtClean="0"/>
              <a:t>/</a:t>
            </a:r>
          </a:p>
          <a:p>
            <a:r>
              <a:rPr lang="cs-CZ" sz="4000" dirty="0" smtClean="0"/>
              <a:t>Y /</a:t>
            </a:r>
            <a:r>
              <a:rPr lang="cs-CZ" sz="4000" dirty="0" err="1" smtClean="0"/>
              <a:t>wai</a:t>
            </a:r>
            <a:r>
              <a:rPr lang="cs-CZ" sz="4000" dirty="0" smtClean="0"/>
              <a:t>/</a:t>
            </a:r>
          </a:p>
          <a:p>
            <a:r>
              <a:rPr lang="cs-CZ" sz="4000" dirty="0" smtClean="0"/>
              <a:t>Z /</a:t>
            </a:r>
            <a:r>
              <a:rPr lang="cs-CZ" sz="4000" dirty="0" err="1" smtClean="0"/>
              <a:t>zed</a:t>
            </a:r>
            <a:r>
              <a:rPr lang="cs-CZ" sz="4000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4882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H /</a:t>
            </a:r>
            <a:r>
              <a:rPr lang="cs-CZ" sz="2800" dirty="0" err="1" smtClean="0"/>
              <a:t>eič</a:t>
            </a:r>
            <a:r>
              <a:rPr lang="cs-CZ" sz="2800" dirty="0" smtClean="0"/>
              <a:t>/</a:t>
            </a:r>
          </a:p>
          <a:p>
            <a:r>
              <a:rPr lang="cs-CZ" sz="2800" dirty="0" smtClean="0"/>
              <a:t>I /</a:t>
            </a:r>
            <a:r>
              <a:rPr lang="cs-CZ" sz="2800" dirty="0" err="1" smtClean="0"/>
              <a:t>ai</a:t>
            </a:r>
            <a:r>
              <a:rPr lang="cs-CZ" sz="2800" dirty="0" smtClean="0"/>
              <a:t>/</a:t>
            </a:r>
          </a:p>
          <a:p>
            <a:r>
              <a:rPr lang="cs-CZ" sz="2800" dirty="0" smtClean="0"/>
              <a:t>J /</a:t>
            </a:r>
            <a:r>
              <a:rPr lang="cs-CZ" sz="2800" dirty="0" err="1" smtClean="0"/>
              <a:t>džei</a:t>
            </a:r>
            <a:r>
              <a:rPr lang="cs-CZ" sz="2800" dirty="0" smtClean="0"/>
              <a:t>/</a:t>
            </a:r>
          </a:p>
          <a:p>
            <a:r>
              <a:rPr lang="cs-CZ" sz="2800" dirty="0" smtClean="0"/>
              <a:t>K / </a:t>
            </a:r>
            <a:r>
              <a:rPr lang="cs-CZ" sz="2800" dirty="0" err="1" smtClean="0"/>
              <a:t>kei</a:t>
            </a:r>
            <a:r>
              <a:rPr lang="cs-CZ" sz="2800" dirty="0" smtClean="0"/>
              <a:t>/</a:t>
            </a:r>
          </a:p>
          <a:p>
            <a:r>
              <a:rPr lang="cs-CZ" sz="2800" dirty="0" smtClean="0"/>
              <a:t>L /el/</a:t>
            </a:r>
          </a:p>
          <a:p>
            <a:r>
              <a:rPr lang="cs-CZ" sz="2800" dirty="0" smtClean="0"/>
              <a:t>M /</a:t>
            </a:r>
            <a:r>
              <a:rPr lang="cs-CZ" sz="2800" dirty="0" err="1" smtClean="0"/>
              <a:t>em</a:t>
            </a:r>
            <a:r>
              <a:rPr lang="cs-CZ" sz="2800" dirty="0" smtClean="0"/>
              <a:t>/</a:t>
            </a:r>
          </a:p>
          <a:p>
            <a:r>
              <a:rPr lang="cs-CZ" sz="2800" dirty="0" smtClean="0"/>
              <a:t>N /en/</a:t>
            </a:r>
          </a:p>
          <a:p>
            <a:r>
              <a:rPr lang="cs-CZ" sz="2800" dirty="0" smtClean="0"/>
              <a:t>O /ou/</a:t>
            </a:r>
          </a:p>
          <a:p>
            <a:r>
              <a:rPr lang="cs-CZ" sz="2800" dirty="0" smtClean="0"/>
              <a:t>P /</a:t>
            </a:r>
            <a:r>
              <a:rPr lang="cs-CZ" sz="2800" dirty="0" err="1" smtClean="0"/>
              <a:t>pi</a:t>
            </a:r>
            <a:r>
              <a:rPr lang="cs-CZ" sz="2800" dirty="0" smtClean="0"/>
              <a:t>:/</a:t>
            </a:r>
          </a:p>
        </p:txBody>
      </p:sp>
    </p:spTree>
    <p:extLst>
      <p:ext uri="{BB962C8B-B14F-4D97-AF65-F5344CB8AC3E}">
        <p14:creationId xmlns:p14="http://schemas.microsoft.com/office/powerpoint/2010/main" val="3215663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Q / </a:t>
            </a:r>
            <a:r>
              <a:rPr lang="cs-CZ" sz="2400" dirty="0" err="1" smtClean="0"/>
              <a:t>kju</a:t>
            </a:r>
            <a:r>
              <a:rPr lang="cs-CZ" sz="2400" dirty="0" smtClean="0"/>
              <a:t>/</a:t>
            </a:r>
          </a:p>
          <a:p>
            <a:r>
              <a:rPr lang="cs-CZ" sz="2400" dirty="0" smtClean="0"/>
              <a:t>R /a:/</a:t>
            </a:r>
          </a:p>
          <a:p>
            <a:r>
              <a:rPr lang="cs-CZ" sz="2400" dirty="0" smtClean="0"/>
              <a:t>S /es/</a:t>
            </a:r>
          </a:p>
          <a:p>
            <a:r>
              <a:rPr lang="cs-CZ" sz="2400" dirty="0" smtClean="0"/>
              <a:t>T / ti:/</a:t>
            </a:r>
          </a:p>
          <a:p>
            <a:r>
              <a:rPr lang="cs-CZ" sz="2400" dirty="0" smtClean="0"/>
              <a:t>U / </a:t>
            </a:r>
            <a:r>
              <a:rPr lang="cs-CZ" sz="2400" dirty="0" err="1" smtClean="0"/>
              <a:t>ju</a:t>
            </a:r>
            <a:r>
              <a:rPr lang="cs-CZ" sz="2400" dirty="0" smtClean="0"/>
              <a:t>:/</a:t>
            </a:r>
          </a:p>
          <a:p>
            <a:r>
              <a:rPr lang="cs-CZ" sz="2400" dirty="0" smtClean="0"/>
              <a:t>V /</a:t>
            </a:r>
            <a:r>
              <a:rPr lang="cs-CZ" sz="2400" dirty="0" err="1" smtClean="0"/>
              <a:t>vi</a:t>
            </a:r>
            <a:r>
              <a:rPr lang="cs-CZ" sz="2400" dirty="0" smtClean="0"/>
              <a:t>:/</a:t>
            </a:r>
          </a:p>
          <a:p>
            <a:r>
              <a:rPr lang="cs-CZ" sz="2400" dirty="0" smtClean="0"/>
              <a:t>W / </a:t>
            </a:r>
            <a:r>
              <a:rPr lang="cs-CZ" sz="2400" dirty="0" err="1" smtClean="0"/>
              <a:t>dabl</a:t>
            </a:r>
            <a:r>
              <a:rPr lang="cs-CZ" sz="2400" dirty="0" smtClean="0"/>
              <a:t> </a:t>
            </a:r>
            <a:r>
              <a:rPr lang="cs-CZ" sz="2400" dirty="0" err="1" smtClean="0"/>
              <a:t>ju</a:t>
            </a:r>
            <a:r>
              <a:rPr lang="cs-CZ" sz="2400" dirty="0" smtClean="0"/>
              <a:t>:/</a:t>
            </a:r>
          </a:p>
          <a:p>
            <a:r>
              <a:rPr lang="cs-CZ" sz="2400" dirty="0" smtClean="0"/>
              <a:t>X /</a:t>
            </a:r>
            <a:r>
              <a:rPr lang="cs-CZ" sz="2400" dirty="0" err="1" smtClean="0"/>
              <a:t>eks</a:t>
            </a:r>
            <a:r>
              <a:rPr lang="cs-CZ" sz="2400" dirty="0" smtClean="0"/>
              <a:t>/</a:t>
            </a:r>
          </a:p>
          <a:p>
            <a:r>
              <a:rPr lang="cs-CZ" sz="2400" dirty="0" smtClean="0"/>
              <a:t>Y /</a:t>
            </a:r>
            <a:r>
              <a:rPr lang="cs-CZ" sz="2400" dirty="0" err="1" smtClean="0"/>
              <a:t>wai</a:t>
            </a:r>
            <a:r>
              <a:rPr lang="cs-CZ" sz="2400" dirty="0" smtClean="0"/>
              <a:t>/</a:t>
            </a:r>
          </a:p>
          <a:p>
            <a:r>
              <a:rPr lang="cs-CZ" sz="2400" dirty="0" smtClean="0"/>
              <a:t>Z /</a:t>
            </a:r>
            <a:r>
              <a:rPr lang="cs-CZ" sz="2400" dirty="0" err="1" smtClean="0"/>
              <a:t>zed</a:t>
            </a:r>
            <a:r>
              <a:rPr lang="cs-CZ" sz="2400" dirty="0" smtClean="0"/>
              <a:t>/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07659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Vyspeluj</a:t>
            </a:r>
            <a:r>
              <a:rPr lang="cs-CZ" dirty="0" smtClean="0"/>
              <a:t> tyto slova: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Dog</a:t>
            </a:r>
          </a:p>
          <a:p>
            <a:endParaRPr lang="cs-CZ" dirty="0"/>
          </a:p>
          <a:p>
            <a:r>
              <a:rPr lang="cs-CZ" dirty="0" err="1" smtClean="0"/>
              <a:t>Cat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Pig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horse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di: , ou, </a:t>
            </a:r>
            <a:r>
              <a:rPr lang="cs-CZ" dirty="0" err="1" smtClean="0"/>
              <a:t>dži</a:t>
            </a:r>
            <a:r>
              <a:rPr lang="cs-CZ" dirty="0" smtClean="0"/>
              <a:t>:,</a:t>
            </a:r>
          </a:p>
          <a:p>
            <a:endParaRPr lang="cs-CZ" dirty="0"/>
          </a:p>
          <a:p>
            <a:r>
              <a:rPr lang="cs-CZ" dirty="0" smtClean="0"/>
              <a:t>Si:, </a:t>
            </a:r>
            <a:r>
              <a:rPr lang="cs-CZ" dirty="0" err="1" smtClean="0"/>
              <a:t>ei</a:t>
            </a:r>
            <a:r>
              <a:rPr lang="cs-CZ" dirty="0" smtClean="0"/>
              <a:t>, ti:</a:t>
            </a:r>
          </a:p>
          <a:p>
            <a:endParaRPr lang="cs-CZ" dirty="0"/>
          </a:p>
          <a:p>
            <a:r>
              <a:rPr lang="cs-CZ" dirty="0" err="1" smtClean="0"/>
              <a:t>Pi</a:t>
            </a:r>
            <a:r>
              <a:rPr lang="cs-CZ" dirty="0" smtClean="0"/>
              <a:t>:, </a:t>
            </a:r>
            <a:r>
              <a:rPr lang="cs-CZ" dirty="0" err="1" smtClean="0"/>
              <a:t>ai</a:t>
            </a:r>
            <a:r>
              <a:rPr lang="cs-CZ" dirty="0" smtClean="0"/>
              <a:t>, </a:t>
            </a:r>
            <a:r>
              <a:rPr lang="cs-CZ" dirty="0" err="1" smtClean="0"/>
              <a:t>dži</a:t>
            </a:r>
            <a:r>
              <a:rPr lang="cs-CZ" dirty="0" smtClean="0"/>
              <a:t>:,</a:t>
            </a:r>
          </a:p>
          <a:p>
            <a:endParaRPr lang="cs-CZ" dirty="0"/>
          </a:p>
          <a:p>
            <a:r>
              <a:rPr lang="cs-CZ" dirty="0" err="1" smtClean="0"/>
              <a:t>Eič</a:t>
            </a:r>
            <a:r>
              <a:rPr lang="cs-CZ" dirty="0" smtClean="0"/>
              <a:t>, ou, a:, es, 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891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teď to zkus naopak: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Bi</a:t>
            </a:r>
            <a:r>
              <a:rPr lang="cs-CZ" dirty="0" smtClean="0"/>
              <a:t>:, ou, ou, </a:t>
            </a:r>
            <a:r>
              <a:rPr lang="cs-CZ" dirty="0" err="1" smtClean="0"/>
              <a:t>kei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Pi</a:t>
            </a:r>
            <a:r>
              <a:rPr lang="cs-CZ" dirty="0" smtClean="0"/>
              <a:t>:, i:, en</a:t>
            </a:r>
          </a:p>
          <a:p>
            <a:endParaRPr lang="cs-CZ" dirty="0"/>
          </a:p>
          <a:p>
            <a:r>
              <a:rPr lang="cs-CZ" dirty="0" smtClean="0"/>
              <a:t>A:, </a:t>
            </a:r>
            <a:r>
              <a:rPr lang="cs-CZ" dirty="0" err="1" smtClean="0"/>
              <a:t>ju</a:t>
            </a:r>
            <a:r>
              <a:rPr lang="cs-CZ" dirty="0" smtClean="0"/>
              <a:t>:, el, i:, a:</a:t>
            </a:r>
          </a:p>
          <a:p>
            <a:endParaRPr lang="cs-CZ" dirty="0"/>
          </a:p>
          <a:p>
            <a:r>
              <a:rPr lang="cs-CZ" dirty="0" smtClean="0"/>
              <a:t>Di:, i:, es, </a:t>
            </a:r>
            <a:r>
              <a:rPr lang="cs-CZ" dirty="0" err="1" smtClean="0"/>
              <a:t>kei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Book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Pen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Ruler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desk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0371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te</a:t>
            </a:r>
            <a:r>
              <a:rPr lang="cs-CZ" dirty="0"/>
              <a:t>ď</a:t>
            </a:r>
            <a:r>
              <a:rPr lang="cs-CZ" dirty="0" smtClean="0"/>
              <a:t> něco pro šikuly: </a:t>
            </a:r>
            <a:r>
              <a:rPr lang="cs-CZ" dirty="0" err="1" smtClean="0"/>
              <a:t>Vyspeluj</a:t>
            </a:r>
            <a:r>
              <a:rPr lang="cs-CZ" dirty="0" smtClean="0"/>
              <a:t> své jméno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RE0W9WWR\MP90041181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00200"/>
            <a:ext cx="6984776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12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35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29</TotalTime>
  <Words>351</Words>
  <Application>Microsoft Office PowerPoint</Application>
  <PresentationFormat>Předvádění na obrazovce (4:3)</PresentationFormat>
  <Paragraphs>92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</vt:lpstr>
      <vt:lpstr>Abeceda - Alphabet</vt:lpstr>
      <vt:lpstr>Prezentace aplikace PowerPoint</vt:lpstr>
      <vt:lpstr>Prezentace aplikace PowerPoint</vt:lpstr>
      <vt:lpstr>Vyspeluj tyto slova:</vt:lpstr>
      <vt:lpstr>A teď to zkus naopak: </vt:lpstr>
      <vt:lpstr>A teď něco pro šikuly: Vyspeluj své jméno 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8</cp:revision>
  <dcterms:created xsi:type="dcterms:W3CDTF">2013-09-03T14:59:01Z</dcterms:created>
  <dcterms:modified xsi:type="dcterms:W3CDTF">2013-10-27T11:13:04Z</dcterms:modified>
</cp:coreProperties>
</file>