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b="1" dirty="0" smtClean="0"/>
            <a:t>: Základní škola a Mateřská škola Troskotovice, příspěvková organizace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Michaela Vráblíková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VY_32_INOVACE_50AJ_3tr_clothes.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err="1" smtClean="0"/>
            <a:t>Téma:Oblečení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 01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B0205A6-422D-4956-AD89-0CEBCAE4530D}">
      <dgm:prSet/>
      <dgm:spPr/>
      <dgm:t>
        <a:bodyPr/>
        <a:lstStyle/>
        <a:p>
          <a:pPr algn="l"/>
          <a:r>
            <a:rPr lang="cs-CZ" dirty="0" smtClean="0"/>
            <a:t>Vytvořeno: 7.9.2013</a:t>
          </a:r>
          <a:endParaRPr lang="cs-CZ" dirty="0"/>
        </a:p>
      </dgm:t>
    </dgm:pt>
    <dgm:pt modelId="{168864D7-72A0-4608-BC44-F4D46F72FF3E}" type="parTrans" cxnId="{74DEAA30-A8CD-4FF2-B1FF-748D58FB5D74}">
      <dgm:prSet/>
      <dgm:spPr/>
      <dgm:t>
        <a:bodyPr/>
        <a:lstStyle/>
        <a:p>
          <a:endParaRPr lang="cs-CZ"/>
        </a:p>
      </dgm:t>
    </dgm:pt>
    <dgm:pt modelId="{DB2C7C4B-FB0B-47FC-A6BD-4D152DC3D0CB}" type="sibTrans" cxnId="{74DEAA30-A8CD-4FF2-B1FF-748D58FB5D74}">
      <dgm:prSet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B541546-39A7-4633-AED0-6028788110D7}" type="pres">
      <dgm:prSet presAssocID="{445C7998-7549-48B0-BD68-D4F0167F02E5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9314F6-85CC-4C49-B24D-6AF5DF05D800}" type="pres">
      <dgm:prSet presAssocID="{C846DAC9-9D22-4975-84AF-8D4E4FA8DA5C}" presName="spacer" presStyleCnt="0"/>
      <dgm:spPr/>
    </dgm:pt>
    <dgm:pt modelId="{ACAD381E-21DC-4C07-8FDD-119C2EC3BB2E}" type="pres">
      <dgm:prSet presAssocID="{FBBFC3EA-9D9D-4F3A-BEA6-9C2C0E46BF20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8194AD-7544-4854-B7A4-4A67E5453B54}" type="pres">
      <dgm:prSet presAssocID="{83B48451-91B6-4E15-99C9-0FE713D5286E}" presName="spacer" presStyleCnt="0"/>
      <dgm:spPr/>
    </dgm:pt>
    <dgm:pt modelId="{ABF03533-6AD0-44CD-A08E-C9977356B6A8}" type="pres">
      <dgm:prSet presAssocID="{019433A1-1324-4DE1-9E6F-32B851095F74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E42310-8BB6-41EA-B44F-0BAC7EFC9B2E}" type="pres">
      <dgm:prSet presAssocID="{2716416C-EF69-44CA-AEFE-14F7FF081354}" presName="spacer" presStyleCnt="0"/>
      <dgm:spPr/>
    </dgm:pt>
    <dgm:pt modelId="{1C4BCB69-D3A6-4CCF-9871-D9B9359B8159}" type="pres">
      <dgm:prSet presAssocID="{C73C7642-F245-4585-8F88-243F9FAEF6CA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DE5943-AAB5-4DC3-B765-99B35FCB6ECD}" type="pres">
      <dgm:prSet presAssocID="{C6F235C3-B62B-4F7C-8AF0-6D3C84052041}" presName="spacer" presStyleCnt="0"/>
      <dgm:spPr/>
    </dgm:pt>
    <dgm:pt modelId="{97CBBA99-26B9-4E2D-BA76-BF47FEBF0134}" type="pres">
      <dgm:prSet presAssocID="{EBC41103-E2E5-4D48-9B4B-425520D3D098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22653A-B2DB-4D9E-A633-AD2EC219A723}" type="pres">
      <dgm:prSet presAssocID="{CD7C273C-2CBB-488A-8BF2-5D00DBC541E5}" presName="spacer" presStyleCnt="0"/>
      <dgm:spPr/>
    </dgm:pt>
    <dgm:pt modelId="{B1DDF1AD-3BC2-43B8-A8D0-A33120EFAF7C}" type="pres">
      <dgm:prSet presAssocID="{6B0205A6-422D-4956-AD89-0CEBCAE4530D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750F8343-34CD-4CF2-9E7D-86F246319C32}" type="presOf" srcId="{C73C7642-F245-4585-8F88-243F9FAEF6CA}" destId="{1C4BCB69-D3A6-4CCF-9871-D9B9359B8159}" srcOrd="0" destOrd="0" presId="urn:microsoft.com/office/officeart/2005/8/layout/vList2"/>
    <dgm:cxn modelId="{2D3A80B5-CF9D-4923-A48C-D55B1D0A4A38}" type="presOf" srcId="{019433A1-1324-4DE1-9E6F-32B851095F74}" destId="{ABF03533-6AD0-44CD-A08E-C9977356B6A8}" srcOrd="0" destOrd="0" presId="urn:microsoft.com/office/officeart/2005/8/layout/vList2"/>
    <dgm:cxn modelId="{74DEAA30-A8CD-4FF2-B1FF-748D58FB5D74}" srcId="{39F8B381-5807-488E-AC22-73DD4140ED4A}" destId="{6B0205A6-422D-4956-AD89-0CEBCAE4530D}" srcOrd="5" destOrd="0" parTransId="{168864D7-72A0-4608-BC44-F4D46F72FF3E}" sibTransId="{DB2C7C4B-FB0B-47FC-A6BD-4D152DC3D0CB}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49C1DD3B-2937-4856-99D3-3A729B817503}" type="presOf" srcId="{39F8B381-5807-488E-AC22-73DD4140ED4A}" destId="{612116FE-9061-44B1-A457-8F1AFBD162E0}" srcOrd="0" destOrd="0" presId="urn:microsoft.com/office/officeart/2005/8/layout/vList2"/>
    <dgm:cxn modelId="{8F00E4CB-6459-46BA-AC84-52A1444629BD}" type="presOf" srcId="{FBBFC3EA-9D9D-4F3A-BEA6-9C2C0E46BF20}" destId="{ACAD381E-21DC-4C07-8FDD-119C2EC3BB2E}" srcOrd="0" destOrd="0" presId="urn:microsoft.com/office/officeart/2005/8/layout/vList2"/>
    <dgm:cxn modelId="{5925F503-B44C-4C31-A762-D13A42291946}" type="presOf" srcId="{6B0205A6-422D-4956-AD89-0CEBCAE4530D}" destId="{B1DDF1AD-3BC2-43B8-A8D0-A33120EFAF7C}" srcOrd="0" destOrd="0" presId="urn:microsoft.com/office/officeart/2005/8/layout/vList2"/>
    <dgm:cxn modelId="{1C5459B2-A1F1-4C90-B485-2B14783BBDB0}" type="presOf" srcId="{EBC41103-E2E5-4D48-9B4B-425520D3D098}" destId="{97CBBA99-26B9-4E2D-BA76-BF47FEBF0134}" srcOrd="0" destOrd="0" presId="urn:microsoft.com/office/officeart/2005/8/layout/vList2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C50D3EC-6B40-4B03-8878-EDAFCB9F0B1C}" type="presOf" srcId="{445C7998-7549-48B0-BD68-D4F0167F02E5}" destId="{7B541546-39A7-4633-AED0-6028788110D7}" srcOrd="0" destOrd="0" presId="urn:microsoft.com/office/officeart/2005/8/layout/vList2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B83AA683-B8CB-4018-BDB5-A1A22631FFEF}" type="presParOf" srcId="{612116FE-9061-44B1-A457-8F1AFBD162E0}" destId="{7B541546-39A7-4633-AED0-6028788110D7}" srcOrd="0" destOrd="0" presId="urn:microsoft.com/office/officeart/2005/8/layout/vList2"/>
    <dgm:cxn modelId="{DD893919-F5FF-4FAD-AE1C-86FCFFE8C2A7}" type="presParOf" srcId="{612116FE-9061-44B1-A457-8F1AFBD162E0}" destId="{9B9314F6-85CC-4C49-B24D-6AF5DF05D800}" srcOrd="1" destOrd="0" presId="urn:microsoft.com/office/officeart/2005/8/layout/vList2"/>
    <dgm:cxn modelId="{911BBF6D-3EB8-4997-B2A3-C9A1E7FB4BFE}" type="presParOf" srcId="{612116FE-9061-44B1-A457-8F1AFBD162E0}" destId="{ACAD381E-21DC-4C07-8FDD-119C2EC3BB2E}" srcOrd="2" destOrd="0" presId="urn:microsoft.com/office/officeart/2005/8/layout/vList2"/>
    <dgm:cxn modelId="{95BDCA4A-0A25-4F7F-8A54-9FCD9A0AD2A3}" type="presParOf" srcId="{612116FE-9061-44B1-A457-8F1AFBD162E0}" destId="{208194AD-7544-4854-B7A4-4A67E5453B54}" srcOrd="3" destOrd="0" presId="urn:microsoft.com/office/officeart/2005/8/layout/vList2"/>
    <dgm:cxn modelId="{F851FEBD-54F3-428F-92D8-E0D906071DFB}" type="presParOf" srcId="{612116FE-9061-44B1-A457-8F1AFBD162E0}" destId="{ABF03533-6AD0-44CD-A08E-C9977356B6A8}" srcOrd="4" destOrd="0" presId="urn:microsoft.com/office/officeart/2005/8/layout/vList2"/>
    <dgm:cxn modelId="{ECD255A3-A223-4D9A-BF81-228A66CE6811}" type="presParOf" srcId="{612116FE-9061-44B1-A457-8F1AFBD162E0}" destId="{60E42310-8BB6-41EA-B44F-0BAC7EFC9B2E}" srcOrd="5" destOrd="0" presId="urn:microsoft.com/office/officeart/2005/8/layout/vList2"/>
    <dgm:cxn modelId="{7B02B9C1-8FD3-4ABD-8EEC-FD3088E70AF0}" type="presParOf" srcId="{612116FE-9061-44B1-A457-8F1AFBD162E0}" destId="{1C4BCB69-D3A6-4CCF-9871-D9B9359B8159}" srcOrd="6" destOrd="0" presId="urn:microsoft.com/office/officeart/2005/8/layout/vList2"/>
    <dgm:cxn modelId="{EF2FD5DA-4B05-4311-B6DD-DB38D3DFAA92}" type="presParOf" srcId="{612116FE-9061-44B1-A457-8F1AFBD162E0}" destId="{34DE5943-AAB5-4DC3-B765-99B35FCB6ECD}" srcOrd="7" destOrd="0" presId="urn:microsoft.com/office/officeart/2005/8/layout/vList2"/>
    <dgm:cxn modelId="{53ECA78C-BE80-4D01-A3F8-8BE904BFAA15}" type="presParOf" srcId="{612116FE-9061-44B1-A457-8F1AFBD162E0}" destId="{97CBBA99-26B9-4E2D-BA76-BF47FEBF0134}" srcOrd="8" destOrd="0" presId="urn:microsoft.com/office/officeart/2005/8/layout/vList2"/>
    <dgm:cxn modelId="{FEEA0678-5370-4BD3-91E9-64209D1B030A}" type="presParOf" srcId="{612116FE-9061-44B1-A457-8F1AFBD162E0}" destId="{9A22653A-B2DB-4D9E-A633-AD2EC219A723}" srcOrd="9" destOrd="0" presId="urn:microsoft.com/office/officeart/2005/8/layout/vList2"/>
    <dgm:cxn modelId="{63E3921C-6AC0-432B-BD26-FE8EA53A77F1}" type="presParOf" srcId="{612116FE-9061-44B1-A457-8F1AFBD162E0}" destId="{B1DDF1AD-3BC2-43B8-A8D0-A33120EFAF7C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541546-39A7-4633-AED0-6028788110D7}">
      <dsp:nvSpPr>
        <dsp:cNvPr id="0" name=""/>
        <dsp:cNvSpPr/>
      </dsp:nvSpPr>
      <dsp:spPr>
        <a:xfrm>
          <a:off x="0" y="5371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b="1" kern="1200" dirty="0" smtClean="0"/>
            <a:t>: Základní škola a Mateřská škola Troskotovice, příspěvková organizace</a:t>
          </a:r>
          <a:endParaRPr lang="cs-CZ" sz="1800" kern="1200" dirty="0"/>
        </a:p>
      </dsp:txBody>
      <dsp:txXfrm>
        <a:off x="33926" y="87637"/>
        <a:ext cx="8141060" cy="627128"/>
      </dsp:txXfrm>
    </dsp:sp>
    <dsp:sp modelId="{ACAD381E-21DC-4C07-8FDD-119C2EC3BB2E}">
      <dsp:nvSpPr>
        <dsp:cNvPr id="0" name=""/>
        <dsp:cNvSpPr/>
      </dsp:nvSpPr>
      <dsp:spPr>
        <a:xfrm>
          <a:off x="0" y="80053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39753"/>
                <a:satOff val="-6067"/>
                <a:lumOff val="14809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139753"/>
                <a:satOff val="-6067"/>
                <a:lumOff val="14809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139753"/>
                <a:satOff val="-6067"/>
                <a:lumOff val="14809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139753"/>
              <a:satOff val="-6067"/>
              <a:lumOff val="14809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Michaela Vráblíková </a:t>
          </a:r>
          <a:endParaRPr lang="cs-CZ" sz="1800" kern="1200" dirty="0"/>
        </a:p>
      </dsp:txBody>
      <dsp:txXfrm>
        <a:off x="33926" y="834457"/>
        <a:ext cx="8141060" cy="627128"/>
      </dsp:txXfrm>
    </dsp:sp>
    <dsp:sp modelId="{ABF03533-6AD0-44CD-A08E-C9977356B6A8}">
      <dsp:nvSpPr>
        <dsp:cNvPr id="0" name=""/>
        <dsp:cNvSpPr/>
      </dsp:nvSpPr>
      <dsp:spPr>
        <a:xfrm>
          <a:off x="0" y="154735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79507"/>
                <a:satOff val="-12133"/>
                <a:lumOff val="29617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279507"/>
                <a:satOff val="-12133"/>
                <a:lumOff val="29617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279507"/>
                <a:satOff val="-12133"/>
                <a:lumOff val="29617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279507"/>
              <a:satOff val="-12133"/>
              <a:lumOff val="29617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VY_32_INOVACE_50AJ_3tr_clothes.</a:t>
          </a:r>
          <a:endParaRPr lang="cs-CZ" sz="1800" kern="1200" dirty="0"/>
        </a:p>
      </dsp:txBody>
      <dsp:txXfrm>
        <a:off x="33926" y="1581277"/>
        <a:ext cx="8141060" cy="627128"/>
      </dsp:txXfrm>
    </dsp:sp>
    <dsp:sp modelId="{1C4BCB69-D3A6-4CCF-9871-D9B9359B8159}">
      <dsp:nvSpPr>
        <dsp:cNvPr id="0" name=""/>
        <dsp:cNvSpPr/>
      </dsp:nvSpPr>
      <dsp:spPr>
        <a:xfrm>
          <a:off x="0" y="229417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419260"/>
                <a:satOff val="-18200"/>
                <a:lumOff val="44426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419260"/>
                <a:satOff val="-18200"/>
                <a:lumOff val="44426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419260"/>
                <a:satOff val="-18200"/>
                <a:lumOff val="44426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419260"/>
                <a:satOff val="-18200"/>
                <a:lumOff val="44426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419260"/>
                <a:satOff val="-18200"/>
                <a:lumOff val="44426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419260"/>
              <a:satOff val="-18200"/>
              <a:lumOff val="44426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err="1" smtClean="0"/>
            <a:t>Téma:Oblečení</a:t>
          </a:r>
          <a:endParaRPr lang="cs-CZ" sz="1800" kern="1200" dirty="0"/>
        </a:p>
      </dsp:txBody>
      <dsp:txXfrm>
        <a:off x="33926" y="2328097"/>
        <a:ext cx="8141060" cy="627128"/>
      </dsp:txXfrm>
    </dsp:sp>
    <dsp:sp modelId="{97CBBA99-26B9-4E2D-BA76-BF47FEBF0134}">
      <dsp:nvSpPr>
        <dsp:cNvPr id="0" name=""/>
        <dsp:cNvSpPr/>
      </dsp:nvSpPr>
      <dsp:spPr>
        <a:xfrm>
          <a:off x="0" y="304099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79507"/>
                <a:satOff val="-12133"/>
                <a:lumOff val="29617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279507"/>
                <a:satOff val="-12133"/>
                <a:lumOff val="29617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279507"/>
                <a:satOff val="-12133"/>
                <a:lumOff val="29617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279507"/>
              <a:satOff val="-12133"/>
              <a:lumOff val="29617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</a:t>
          </a:r>
          <a:r>
            <a:rPr lang="cs-CZ" sz="1800" kern="1200" dirty="0" smtClean="0"/>
            <a:t>projektu: 01</a:t>
          </a:r>
          <a:endParaRPr lang="cs-CZ" sz="1800" kern="1200" dirty="0"/>
        </a:p>
      </dsp:txBody>
      <dsp:txXfrm>
        <a:off x="33926" y="3074917"/>
        <a:ext cx="8141060" cy="627128"/>
      </dsp:txXfrm>
    </dsp:sp>
    <dsp:sp modelId="{B1DDF1AD-3BC2-43B8-A8D0-A33120EFAF7C}">
      <dsp:nvSpPr>
        <dsp:cNvPr id="0" name=""/>
        <dsp:cNvSpPr/>
      </dsp:nvSpPr>
      <dsp:spPr>
        <a:xfrm>
          <a:off x="0" y="378781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39753"/>
                <a:satOff val="-6067"/>
                <a:lumOff val="14809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139753"/>
                <a:satOff val="-6067"/>
                <a:lumOff val="14809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139753"/>
                <a:satOff val="-6067"/>
                <a:lumOff val="14809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139753"/>
              <a:satOff val="-6067"/>
              <a:lumOff val="14809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Vytvořeno: 7.9.2013</a:t>
          </a:r>
          <a:endParaRPr lang="cs-CZ" sz="1800" kern="1200" dirty="0"/>
        </a:p>
      </dsp:txBody>
      <dsp:txXfrm>
        <a:off x="33926" y="3821737"/>
        <a:ext cx="8141060" cy="6271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7863B08-B212-469E-BFDF-D93327902D98}" type="datetimeFigureOut">
              <a:rPr lang="cs-CZ" smtClean="0"/>
              <a:t>26.10.2013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88F0F26-6517-464A-AC2F-8D8A3CA3324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863B08-B212-469E-BFDF-D93327902D98}" type="datetimeFigureOut">
              <a:rPr lang="cs-CZ" smtClean="0"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8F0F26-6517-464A-AC2F-8D8A3CA332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7863B08-B212-469E-BFDF-D93327902D98}" type="datetimeFigureOut">
              <a:rPr lang="cs-CZ" smtClean="0"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288F0F26-6517-464A-AC2F-8D8A3CA3324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863B08-B212-469E-BFDF-D93327902D98}" type="datetimeFigureOut">
              <a:rPr lang="cs-CZ" smtClean="0"/>
              <a:t>26.10.2013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8F0F26-6517-464A-AC2F-8D8A3CA332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863B08-B212-469E-BFDF-D93327902D98}" type="datetimeFigureOut">
              <a:rPr lang="cs-CZ" smtClean="0"/>
              <a:t>26.10.2013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8F0F26-6517-464A-AC2F-8D8A3CA332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863B08-B212-469E-BFDF-D93327902D98}" type="datetimeFigureOut">
              <a:rPr lang="cs-CZ" smtClean="0"/>
              <a:t>26.10.2013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8F0F26-6517-464A-AC2F-8D8A3CA332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7863B08-B212-469E-BFDF-D93327902D98}" type="datetimeFigureOut">
              <a:rPr lang="cs-CZ" smtClean="0"/>
              <a:t>26.10.2013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8F0F26-6517-464A-AC2F-8D8A3CA332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863B08-B212-469E-BFDF-D93327902D98}" type="datetimeFigureOut">
              <a:rPr lang="cs-CZ" smtClean="0"/>
              <a:t>26.10.2013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8F0F26-6517-464A-AC2F-8D8A3CA332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863B08-B212-469E-BFDF-D93327902D98}" type="datetimeFigureOut">
              <a:rPr lang="cs-CZ" smtClean="0"/>
              <a:t>26.10.2013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8F0F26-6517-464A-AC2F-8D8A3CA3324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7863B08-B212-469E-BFDF-D93327902D98}" type="datetimeFigureOut">
              <a:rPr lang="cs-CZ" smtClean="0"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88F0F26-6517-464A-AC2F-8D8A3CA332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7863B08-B212-469E-BFDF-D93327902D98}" type="datetimeFigureOut">
              <a:rPr lang="cs-CZ" smtClean="0"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88F0F26-6517-464A-AC2F-8D8A3CA3324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7863B08-B212-469E-BFDF-D93327902D98}" type="datetimeFigureOut">
              <a:rPr lang="cs-CZ" smtClean="0"/>
              <a:t>26.10.2013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288F0F26-6517-464A-AC2F-8D8A3CA3324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04017902"/>
              </p:ext>
            </p:extLst>
          </p:nvPr>
        </p:nvGraphicFramePr>
        <p:xfrm>
          <a:off x="467544" y="681059"/>
          <a:ext cx="8208912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267852"/>
            <a:ext cx="4024666" cy="784026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5195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/>
              <a:t>Pro 3</a:t>
            </a:r>
            <a:r>
              <a:rPr lang="cs-CZ" dirty="0" smtClean="0"/>
              <a:t>. </a:t>
            </a:r>
            <a:r>
              <a:rPr lang="cs-CZ" dirty="0"/>
              <a:t>ročník ZŠ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Začínáme se učit anglicky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(učebnice </a:t>
            </a:r>
            <a:r>
              <a:rPr lang="cs-CZ" dirty="0" err="1"/>
              <a:t>Chatterbox</a:t>
            </a:r>
            <a:r>
              <a:rPr lang="cs-CZ" dirty="0"/>
              <a:t> </a:t>
            </a:r>
            <a:r>
              <a:rPr lang="cs-CZ" dirty="0" smtClean="0"/>
              <a:t>1)</a:t>
            </a: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/>
              <a:t>Pomůcky:  fixy na interaktivní tabuli, počítače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Inovace: motivační interaktivní procvičování slovní zásoby na interaktivní tabuli či samostatná práce na PC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Metodické pokyny: </a:t>
            </a:r>
            <a:r>
              <a:rPr lang="cs-CZ" dirty="0" smtClean="0"/>
              <a:t>popis oblečení.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9746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Oblečení - </a:t>
            </a:r>
            <a:r>
              <a:rPr lang="cs-CZ" dirty="0" err="1" smtClean="0"/>
              <a:t>Clothes</a:t>
            </a:r>
            <a:endParaRPr lang="cs-CZ" dirty="0"/>
          </a:p>
        </p:txBody>
      </p:sp>
      <p:pic>
        <p:nvPicPr>
          <p:cNvPr id="1026" name="Picture 2" descr="C:\Users\0MGM\AppData\Local\Microsoft\Windows\Temporary Internet Files\Content.IE5\994G3ZC2\MC900378759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57728" y="3490805"/>
            <a:ext cx="1837944" cy="1084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203848" y="1979623"/>
            <a:ext cx="280831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cap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759960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dirty="0" err="1" smtClean="0"/>
              <a:t>Socks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err="1" smtClean="0"/>
              <a:t>Shoes</a:t>
            </a:r>
            <a:endParaRPr lang="cs-CZ" dirty="0"/>
          </a:p>
        </p:txBody>
      </p:sp>
      <p:pic>
        <p:nvPicPr>
          <p:cNvPr id="2050" name="Picture 2" descr="C:\Users\0MGM\AppData\Local\Microsoft\Windows\Temporary Internet Files\Content.IE5\SZT8E210\MC9002394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916832"/>
            <a:ext cx="1123798" cy="1788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MGM\AppData\Local\Microsoft\Windows\Temporary Internet Files\Content.IE5\PDUYRS8X\MP90038744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051433"/>
            <a:ext cx="2609088" cy="2446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7785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T-</a:t>
            </a:r>
            <a:r>
              <a:rPr lang="cs-CZ" dirty="0" err="1" smtClean="0"/>
              <a:t>shirt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err="1" smtClean="0"/>
              <a:t>trousers</a:t>
            </a:r>
            <a:endParaRPr lang="cs-CZ" dirty="0"/>
          </a:p>
        </p:txBody>
      </p:sp>
      <p:pic>
        <p:nvPicPr>
          <p:cNvPr id="3074" name="Picture 2" descr="C:\Users\0MGM\AppData\Local\Microsoft\Windows\Temporary Internet Files\Content.IE5\7QZR9NXX\MC90011345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68760"/>
            <a:ext cx="3164507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0MGM\AppData\Local\Microsoft\Windows\Temporary Internet Files\Content.IE5\7QZR9NXX\MC90011347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221088"/>
            <a:ext cx="3358419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5176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Coat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err="1" smtClean="0"/>
              <a:t>Scarf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098" name="Picture 2" descr="C:\Users\0MGM\AppData\Local\Microsoft\Windows\Temporary Internet Files\Content.IE5\PDUYRS8X\MC900407856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628800"/>
            <a:ext cx="2463279" cy="2088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0MGM\AppData\Local\Microsoft\Windows\Temporary Internet Files\Content.IE5\07G7BD3J\MC90035848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210" y="4370721"/>
            <a:ext cx="1752905" cy="1814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774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Gloves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err="1" smtClean="0"/>
              <a:t>hat</a:t>
            </a:r>
            <a:endParaRPr lang="cs-CZ" dirty="0"/>
          </a:p>
        </p:txBody>
      </p:sp>
      <p:pic>
        <p:nvPicPr>
          <p:cNvPr id="5122" name="Picture 2" descr="C:\Users\0MGM\AppData\Local\Microsoft\Windows\Temporary Internet Files\Content.IE5\994G3ZC2\MC9003123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601114"/>
            <a:ext cx="1756562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0MGM\AppData\Local\Microsoft\Windows\Temporary Internet Files\Content.IE5\JQ1BZNIN\MP90043093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468752"/>
            <a:ext cx="4572000" cy="3187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V="1">
            <a:off x="1691680" y="3861048"/>
            <a:ext cx="1512168" cy="100811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385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Blouse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Sukně</a:t>
            </a:r>
          </a:p>
          <a:p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6146" name="Picture 2" descr="C:\Users\0MGM\AppData\Local\Microsoft\Windows\Temporary Internet Files\Content.IE5\994G3ZC2\MC9003601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8408" y="1480461"/>
            <a:ext cx="2306338" cy="2243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0MGM\AppData\Local\Microsoft\Windows\Temporary Internet Files\Content.IE5\JQ1BZNIN\MC9001133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4746" y="3717032"/>
            <a:ext cx="3124499" cy="28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7624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Obléct se – </a:t>
            </a:r>
            <a:r>
              <a:rPr lang="cs-CZ" dirty="0" err="1" smtClean="0"/>
              <a:t>put</a:t>
            </a:r>
            <a:r>
              <a:rPr lang="cs-CZ" dirty="0" smtClean="0"/>
              <a:t> on</a:t>
            </a:r>
          </a:p>
          <a:p>
            <a:pPr marL="0" indent="0">
              <a:buNone/>
            </a:pP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Svlékat – </a:t>
            </a:r>
            <a:r>
              <a:rPr lang="cs-CZ" dirty="0" err="1" smtClean="0"/>
              <a:t>take</a:t>
            </a:r>
            <a:r>
              <a:rPr lang="cs-CZ" dirty="0" smtClean="0"/>
              <a:t> </a:t>
            </a:r>
            <a:r>
              <a:rPr lang="cs-CZ" dirty="0" err="1" smtClean="0"/>
              <a:t>off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1852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8227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35</TotalTime>
  <Words>103</Words>
  <Application>Microsoft Office PowerPoint</Application>
  <PresentationFormat>Předvádění na obrazovce (4:3)</PresentationFormat>
  <Paragraphs>53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Bohatý</vt:lpstr>
      <vt:lpstr>Prezentace aplikace PowerPoint</vt:lpstr>
      <vt:lpstr>Anotace</vt:lpstr>
      <vt:lpstr>Oblečení - Clothes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0MGM</dc:creator>
  <cp:lastModifiedBy>0MGM</cp:lastModifiedBy>
  <cp:revision>13</cp:revision>
  <dcterms:created xsi:type="dcterms:W3CDTF">2013-09-03T15:29:35Z</dcterms:created>
  <dcterms:modified xsi:type="dcterms:W3CDTF">2013-10-26T17:24:04Z</dcterms:modified>
</cp:coreProperties>
</file>