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7" r:id="rId2"/>
    <p:sldId id="258" r:id="rId3"/>
    <p:sldId id="259" r:id="rId4"/>
    <p:sldId id="260" r:id="rId5"/>
    <p:sldId id="261" r:id="rId6"/>
    <p:sldId id="262" r:id="rId7"/>
    <p:sldId id="263" r:id="rId8"/>
    <p:sldId id="264" r:id="rId9"/>
    <p:sldId id="265" r:id="rId10"/>
    <p:sldId id="266" r:id="rId11"/>
    <p:sldId id="267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4">
  <dgm:title val=""/>
  <dgm:desc val=""/>
  <dgm:catLst>
    <dgm:cat type="accent1" pri="11400"/>
  </dgm:catLst>
  <dgm:styleLbl name="node0">
    <dgm:fillClrLst meth="cycle">
      <a:schemeClr val="accent1">
        <a:shade val="60000"/>
      </a:schemeClr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cycle">
      <a:schemeClr val="accent1">
        <a:shade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cycle">
      <a:schemeClr val="accent1">
        <a:shade val="50000"/>
      </a:schemeClr>
      <a:schemeClr val="accent1">
        <a:tint val="55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/>
    <dgm:txEffectClrLst/>
  </dgm:styleLbl>
  <dgm:styleLbl name="lnNode1">
    <dgm:fillClrLst meth="cycle">
      <a:schemeClr val="accent1">
        <a:shade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cycle">
      <a:schemeClr val="accent1">
        <a:shade val="80000"/>
        <a:alpha val="50000"/>
      </a:schemeClr>
      <a:schemeClr val="accent1">
        <a:tint val="50000"/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1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>
        <a:tint val="99000"/>
      </a:schemeClr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1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1">
        <a:tint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cycle">
      <a:schemeClr val="accent1">
        <a:shade val="90000"/>
      </a:schemeClr>
      <a:schemeClr val="accent1">
        <a:tint val="50000"/>
      </a:schemeClr>
    </dgm:fillClrLst>
    <dgm:linClrLst meth="cycle">
      <a:schemeClr val="accent1">
        <a:shade val="90000"/>
      </a:schemeClr>
      <a:schemeClr val="accent1">
        <a:tint val="50000"/>
      </a:schemeClr>
    </dgm:linClrLst>
    <dgm:effectClrLst/>
    <dgm:txLinClrLst/>
    <dgm:txFillClrLst/>
    <dgm:txEffectClrLst/>
  </dgm:styleLbl>
  <dgm:styleLbl name="fgSibTrans2D1">
    <dgm:fillClrLst meth="cycle">
      <a:schemeClr val="accent1">
        <a:shade val="90000"/>
      </a:schemeClr>
      <a:schemeClr val="accent1">
        <a:tint val="50000"/>
      </a:schemeClr>
    </dgm:fillClrLst>
    <dgm:linClrLst meth="cycle">
      <a:schemeClr val="accent1">
        <a:shade val="90000"/>
      </a:schemeClr>
      <a:schemeClr val="accent1">
        <a:tint val="50000"/>
      </a:schemeClr>
    </dgm:linClrLst>
    <dgm:effectClrLst/>
    <dgm:txLinClrLst/>
    <dgm:txFillClrLst/>
    <dgm:txEffectClrLst/>
  </dgm:styleLbl>
  <dgm:styleLbl name="bgSibTrans2D1">
    <dgm:fillClrLst meth="cycle">
      <a:schemeClr val="accent1">
        <a:shade val="90000"/>
      </a:schemeClr>
      <a:schemeClr val="accent1">
        <a:tint val="50000"/>
      </a:schemeClr>
    </dgm:fillClrLst>
    <dgm:linClrLst meth="cycle">
      <a:schemeClr val="accent1">
        <a:shade val="90000"/>
      </a:schemeClr>
      <a:schemeClr val="accent1">
        <a:tint val="50000"/>
      </a:schemeClr>
    </dgm:linClrLst>
    <dgm:effectClrLst/>
    <dgm:txLinClrLst/>
    <dgm:txFillClrLst/>
    <dgm:txEffectClrLst/>
  </dgm:styleLbl>
  <dgm:styleLbl name="sibTrans1D1">
    <dgm:fillClrLst meth="cycle">
      <a:schemeClr val="accent1">
        <a:shade val="90000"/>
      </a:schemeClr>
      <a:schemeClr val="accent1">
        <a:tint val="50000"/>
      </a:schemeClr>
    </dgm:fillClrLst>
    <dgm:linClrLst meth="cycle">
      <a:schemeClr val="accent1">
        <a:shade val="90000"/>
      </a:schemeClr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1">
        <a:tint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1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1">
        <a:tint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shade val="80000"/>
      </a:schemeClr>
    </dgm:linClrLst>
    <dgm:effectClrLst/>
    <dgm:txLinClrLst/>
    <dgm:txFillClrLst/>
    <dgm:txEffectClrLst/>
  </dgm:styleLbl>
  <dgm:styleLbl name="parChTrans2D2">
    <dgm:fillClrLst meth="repeat">
      <a:schemeClr val="accent1">
        <a:tint val="90000"/>
      </a:schemeClr>
    </dgm:fillClrLst>
    <dgm:linClrLst meth="repeat">
      <a:schemeClr val="accent1">
        <a:tint val="90000"/>
      </a:schemeClr>
    </dgm:linClrLst>
    <dgm:effectClrLst/>
    <dgm:txLinClrLst/>
    <dgm:txFillClrLst/>
    <dgm:txEffectClrLst/>
  </dgm:styleLbl>
  <dgm:styleLbl name="parChTrans2D3">
    <dgm:fillClrLst meth="repeat">
      <a:schemeClr val="accent1">
        <a:tint val="70000"/>
      </a:schemeClr>
    </dgm:fillClrLst>
    <dgm:linClrLst meth="repeat">
      <a:schemeClr val="accent1">
        <a:tint val="70000"/>
      </a:schemeClr>
    </dgm:linClrLst>
    <dgm:effectClrLst/>
    <dgm:txLinClrLst/>
    <dgm:txFillClrLst/>
    <dgm:txEffectClrLst/>
  </dgm:styleLbl>
  <dgm:styleLbl name="parChTrans2D4">
    <dgm:fillClrLst meth="repeat">
      <a:schemeClr val="accent1">
        <a:tint val="50000"/>
      </a:schemeClr>
    </dgm:fillClrLst>
    <dgm:linClrLst meth="repeat">
      <a:schemeClr val="accent1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parChTrans1D1">
    <dgm:fillClrLst meth="repeat">
      <a:schemeClr val="accent1">
        <a:shade val="8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>
        <a:tint val="90000"/>
      </a:schemeClr>
    </dgm:fillClrLst>
    <dgm:linClrLst meth="repeat">
      <a:schemeClr val="accent1">
        <a:tint val="9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>
        <a:tint val="70000"/>
      </a:schemeClr>
    </dgm:fillClrLst>
    <dgm:linClrLst meth="repeat">
      <a:schemeClr val="accent1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>
        <a:tint val="50000"/>
      </a:schemeClr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55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55000"/>
      </a:schemeClr>
    </dgm:fillClrLst>
    <dgm:linClrLst meth="repeat">
      <a:schemeClr val="accent1">
        <a:alpha val="90000"/>
        <a:tint val="55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55000"/>
      </a:schemeClr>
    </dgm:fillClrLst>
    <dgm:linClrLst meth="repeat">
      <a:schemeClr val="accent1">
        <a:alpha val="90000"/>
        <a:tint val="55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55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>
        <a:tint val="90000"/>
      </a:schemeClr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5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55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55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vList2" loCatId="list" qsTypeId="urn:microsoft.com/office/officeart/2005/8/quickstyle/simple3" qsCatId="simple" csTypeId="urn:microsoft.com/office/officeart/2005/8/colors/accent1_4" csCatId="accent1" phldr="1"/>
      <dgm:spPr/>
      <dgm:t>
        <a:bodyPr/>
        <a:lstStyle/>
        <a:p>
          <a:endParaRPr lang="cs-CZ"/>
        </a:p>
      </dgm:t>
    </dgm:pt>
    <dgm:pt modelId="{445C7998-7549-48B0-BD68-D4F0167F02E5}">
      <dgm:prSet phldrT="[Text]"/>
      <dgm:spPr/>
      <dgm:t>
        <a:bodyPr/>
        <a:lstStyle/>
        <a:p>
          <a:pPr algn="l"/>
          <a:r>
            <a:rPr lang="cs-CZ" dirty="0"/>
            <a:t>Název školy</a:t>
          </a:r>
          <a:r>
            <a:rPr lang="cs-CZ" b="1" dirty="0" smtClean="0"/>
            <a:t>: Základní škola a Mateřská škola Troskotovice, příspěvková organizace</a:t>
          </a:r>
          <a:endParaRPr lang="cs-CZ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/>
      <dgm:spPr/>
      <dgm:t>
        <a:bodyPr/>
        <a:lstStyle/>
        <a:p>
          <a:pPr algn="l"/>
          <a:r>
            <a:rPr lang="cs-CZ" dirty="0"/>
            <a:t>Autor</a:t>
          </a:r>
          <a:r>
            <a:rPr lang="cs-CZ" dirty="0" smtClean="0"/>
            <a:t>: Michaela Vráblíková </a:t>
          </a:r>
          <a:endParaRPr lang="cs-CZ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/>
      <dgm:spPr/>
      <dgm:t>
        <a:bodyPr/>
        <a:lstStyle/>
        <a:p>
          <a:pPr algn="l"/>
          <a:r>
            <a:rPr lang="cs-CZ" dirty="0"/>
            <a:t>Název : </a:t>
          </a:r>
          <a:r>
            <a:rPr lang="cs-CZ" dirty="0" smtClean="0"/>
            <a:t>VY_32_INOVACE_51AJ_4tr_revision</a:t>
          </a:r>
          <a:endParaRPr lang="cs-CZ" dirty="0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C73C7642-F245-4585-8F88-243F9FAEF6CA}">
      <dgm:prSet/>
      <dgm:spPr/>
      <dgm:t>
        <a:bodyPr/>
        <a:lstStyle/>
        <a:p>
          <a:pPr algn="l"/>
          <a:r>
            <a:rPr lang="cs-CZ" dirty="0" err="1" smtClean="0"/>
            <a:t>Téma:Oblečení</a:t>
          </a:r>
          <a:endParaRPr lang="cs-CZ" dirty="0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EBC41103-E2E5-4D48-9B4B-425520D3D098}">
      <dgm:prSet/>
      <dgm:spPr/>
      <dgm:t>
        <a:bodyPr/>
        <a:lstStyle/>
        <a:p>
          <a:pPr algn="l"/>
          <a:r>
            <a:rPr lang="cs-CZ" dirty="0"/>
            <a:t>Číslo </a:t>
          </a:r>
          <a:r>
            <a:rPr lang="cs-CZ" dirty="0" smtClean="0"/>
            <a:t>projektu: 01</a:t>
          </a:r>
          <a:endParaRPr lang="cs-CZ" dirty="0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6B0205A6-422D-4956-AD89-0CEBCAE4530D}">
      <dgm:prSet/>
      <dgm:spPr/>
      <dgm:t>
        <a:bodyPr/>
        <a:lstStyle/>
        <a:p>
          <a:pPr algn="l"/>
          <a:r>
            <a:rPr lang="cs-CZ" dirty="0" smtClean="0"/>
            <a:t>Vytvořeno: 7.9.2013</a:t>
          </a:r>
          <a:endParaRPr lang="cs-CZ" dirty="0"/>
        </a:p>
      </dgm:t>
    </dgm:pt>
    <dgm:pt modelId="{168864D7-72A0-4608-BC44-F4D46F72FF3E}" type="parTrans" cxnId="{74DEAA30-A8CD-4FF2-B1FF-748D58FB5D74}">
      <dgm:prSet/>
      <dgm:spPr/>
      <dgm:t>
        <a:bodyPr/>
        <a:lstStyle/>
        <a:p>
          <a:endParaRPr lang="cs-CZ"/>
        </a:p>
      </dgm:t>
    </dgm:pt>
    <dgm:pt modelId="{DB2C7C4B-FB0B-47FC-A6BD-4D152DC3D0CB}" type="sibTrans" cxnId="{74DEAA30-A8CD-4FF2-B1FF-748D58FB5D74}">
      <dgm:prSet/>
      <dgm:spPr/>
      <dgm:t>
        <a:bodyPr/>
        <a:lstStyle/>
        <a:p>
          <a:endParaRPr lang="cs-CZ"/>
        </a:p>
      </dgm:t>
    </dgm:pt>
    <dgm:pt modelId="{612116FE-9061-44B1-A457-8F1AFBD162E0}" type="pres">
      <dgm:prSet presAssocID="{39F8B381-5807-488E-AC22-73DD4140ED4A}" presName="linear" presStyleCnt="0">
        <dgm:presLayoutVars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7B541546-39A7-4633-AED0-6028788110D7}" type="pres">
      <dgm:prSet presAssocID="{445C7998-7549-48B0-BD68-D4F0167F02E5}" presName="parentText" presStyleLbl="node1" presStyleIdx="0" presStyleCnt="6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B9314F6-85CC-4C49-B24D-6AF5DF05D800}" type="pres">
      <dgm:prSet presAssocID="{C846DAC9-9D22-4975-84AF-8D4E4FA8DA5C}" presName="spacer" presStyleCnt="0"/>
      <dgm:spPr/>
    </dgm:pt>
    <dgm:pt modelId="{ACAD381E-21DC-4C07-8FDD-119C2EC3BB2E}" type="pres">
      <dgm:prSet presAssocID="{FBBFC3EA-9D9D-4F3A-BEA6-9C2C0E46BF20}" presName="parentText" presStyleLbl="node1" presStyleIdx="1" presStyleCnt="6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08194AD-7544-4854-B7A4-4A67E5453B54}" type="pres">
      <dgm:prSet presAssocID="{83B48451-91B6-4E15-99C9-0FE713D5286E}" presName="spacer" presStyleCnt="0"/>
      <dgm:spPr/>
    </dgm:pt>
    <dgm:pt modelId="{ABF03533-6AD0-44CD-A08E-C9977356B6A8}" type="pres">
      <dgm:prSet presAssocID="{019433A1-1324-4DE1-9E6F-32B851095F74}" presName="parentText" presStyleLbl="node1" presStyleIdx="2" presStyleCnt="6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0E42310-8BB6-41EA-B44F-0BAC7EFC9B2E}" type="pres">
      <dgm:prSet presAssocID="{2716416C-EF69-44CA-AEFE-14F7FF081354}" presName="spacer" presStyleCnt="0"/>
      <dgm:spPr/>
    </dgm:pt>
    <dgm:pt modelId="{1C4BCB69-D3A6-4CCF-9871-D9B9359B8159}" type="pres">
      <dgm:prSet presAssocID="{C73C7642-F245-4585-8F88-243F9FAEF6CA}" presName="parentText" presStyleLbl="node1" presStyleIdx="3" presStyleCnt="6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34DE5943-AAB5-4DC3-B765-99B35FCB6ECD}" type="pres">
      <dgm:prSet presAssocID="{C6F235C3-B62B-4F7C-8AF0-6D3C84052041}" presName="spacer" presStyleCnt="0"/>
      <dgm:spPr/>
    </dgm:pt>
    <dgm:pt modelId="{97CBBA99-26B9-4E2D-BA76-BF47FEBF0134}" type="pres">
      <dgm:prSet presAssocID="{EBC41103-E2E5-4D48-9B4B-425520D3D098}" presName="parentText" presStyleLbl="node1" presStyleIdx="4" presStyleCnt="6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A22653A-B2DB-4D9E-A633-AD2EC219A723}" type="pres">
      <dgm:prSet presAssocID="{CD7C273C-2CBB-488A-8BF2-5D00DBC541E5}" presName="spacer" presStyleCnt="0"/>
      <dgm:spPr/>
    </dgm:pt>
    <dgm:pt modelId="{B1DDF1AD-3BC2-43B8-A8D0-A33120EFAF7C}" type="pres">
      <dgm:prSet presAssocID="{6B0205A6-422D-4956-AD89-0CEBCAE4530D}" presName="parentText" presStyleLbl="node1" presStyleIdx="5" presStyleCnt="6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00229271-5681-49AD-A35B-BF38533B4061}" type="presOf" srcId="{39F8B381-5807-488E-AC22-73DD4140ED4A}" destId="{612116FE-9061-44B1-A457-8F1AFBD162E0}" srcOrd="0" destOrd="0" presId="urn:microsoft.com/office/officeart/2005/8/layout/vList2"/>
    <dgm:cxn modelId="{56D768D4-D8A8-4F09-8215-BEB7EB914931}" srcId="{39F8B381-5807-488E-AC22-73DD4140ED4A}" destId="{EBC41103-E2E5-4D48-9B4B-425520D3D098}" srcOrd="4" destOrd="0" parTransId="{66EC36A9-2BA2-4EC9-AAE7-037918B0215E}" sibTransId="{CD7C273C-2CBB-488A-8BF2-5D00DBC541E5}"/>
    <dgm:cxn modelId="{64D1A3D0-0569-4E88-AB76-84D46675B696}" type="presOf" srcId="{EBC41103-E2E5-4D48-9B4B-425520D3D098}" destId="{97CBBA99-26B9-4E2D-BA76-BF47FEBF0134}" srcOrd="0" destOrd="0" presId="urn:microsoft.com/office/officeart/2005/8/layout/vList2"/>
    <dgm:cxn modelId="{8617068D-8FBF-4D64-89D2-DA65DCA5489F}" type="presOf" srcId="{019433A1-1324-4DE1-9E6F-32B851095F74}" destId="{ABF03533-6AD0-44CD-A08E-C9977356B6A8}" srcOrd="0" destOrd="0" presId="urn:microsoft.com/office/officeart/2005/8/layout/vList2"/>
    <dgm:cxn modelId="{74DEAA30-A8CD-4FF2-B1FF-748D58FB5D74}" srcId="{39F8B381-5807-488E-AC22-73DD4140ED4A}" destId="{6B0205A6-422D-4956-AD89-0CEBCAE4530D}" srcOrd="5" destOrd="0" parTransId="{168864D7-72A0-4608-BC44-F4D46F72FF3E}" sibTransId="{DB2C7C4B-FB0B-47FC-A6BD-4D152DC3D0CB}"/>
    <dgm:cxn modelId="{9653A5E2-21E1-493C-9B5B-3373B2859643}" type="presOf" srcId="{FBBFC3EA-9D9D-4F3A-BEA6-9C2C0E46BF20}" destId="{ACAD381E-21DC-4C07-8FDD-119C2EC3BB2E}" srcOrd="0" destOrd="0" presId="urn:microsoft.com/office/officeart/2005/8/layout/vList2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706F5EE9-8655-4C33-BE9D-4EE81094FE56}" type="presOf" srcId="{C73C7642-F245-4585-8F88-243F9FAEF6CA}" destId="{1C4BCB69-D3A6-4CCF-9871-D9B9359B8159}" srcOrd="0" destOrd="0" presId="urn:microsoft.com/office/officeart/2005/8/layout/vList2"/>
    <dgm:cxn modelId="{910AE461-FBC2-49F6-A52A-E8361D00C2B9}" type="presOf" srcId="{445C7998-7549-48B0-BD68-D4F0167F02E5}" destId="{7B541546-39A7-4633-AED0-6028788110D7}" srcOrd="0" destOrd="0" presId="urn:microsoft.com/office/officeart/2005/8/layout/vList2"/>
    <dgm:cxn modelId="{45327F75-7BEC-4CF3-89B1-0130D109BA50}" type="presOf" srcId="{6B0205A6-422D-4956-AD89-0CEBCAE4530D}" destId="{B1DDF1AD-3BC2-43B8-A8D0-A33120EFAF7C}" srcOrd="0" destOrd="0" presId="urn:microsoft.com/office/officeart/2005/8/layout/vList2"/>
    <dgm:cxn modelId="{C24533D2-26E5-47EB-8A39-D4FB9E52EFE6}" srcId="{39F8B381-5807-488E-AC22-73DD4140ED4A}" destId="{FBBFC3EA-9D9D-4F3A-BEA6-9C2C0E46BF20}" srcOrd="1" destOrd="0" parTransId="{DDB8DF17-17D4-4A37-80A4-B2BE20408FA2}" sibTransId="{83B48451-91B6-4E15-99C9-0FE713D5286E}"/>
    <dgm:cxn modelId="{808A55A3-7A45-463B-8870-E66256D18048}" srcId="{39F8B381-5807-488E-AC22-73DD4140ED4A}" destId="{C73C7642-F245-4585-8F88-243F9FAEF6CA}" srcOrd="3" destOrd="0" parTransId="{3E2FFE2A-E7B1-401F-BAB6-893DF909FA64}" sibTransId="{C6F235C3-B62B-4F7C-8AF0-6D3C84052041}"/>
    <dgm:cxn modelId="{2A2BCF91-C654-4E19-950C-39AA1A49C169}" srcId="{39F8B381-5807-488E-AC22-73DD4140ED4A}" destId="{019433A1-1324-4DE1-9E6F-32B851095F74}" srcOrd="2" destOrd="0" parTransId="{2AB92C11-48B1-4C26-9CC1-F4AB2F53C03B}" sibTransId="{2716416C-EF69-44CA-AEFE-14F7FF081354}"/>
    <dgm:cxn modelId="{7506D99B-FAE4-4906-9E68-2CF4CDC385D9}" type="presParOf" srcId="{612116FE-9061-44B1-A457-8F1AFBD162E0}" destId="{7B541546-39A7-4633-AED0-6028788110D7}" srcOrd="0" destOrd="0" presId="urn:microsoft.com/office/officeart/2005/8/layout/vList2"/>
    <dgm:cxn modelId="{27841CC8-CE9B-48F6-9874-C45BD8151C13}" type="presParOf" srcId="{612116FE-9061-44B1-A457-8F1AFBD162E0}" destId="{9B9314F6-85CC-4C49-B24D-6AF5DF05D800}" srcOrd="1" destOrd="0" presId="urn:microsoft.com/office/officeart/2005/8/layout/vList2"/>
    <dgm:cxn modelId="{2E2E6772-011E-4AD3-AB01-4FDB09DE2BC4}" type="presParOf" srcId="{612116FE-9061-44B1-A457-8F1AFBD162E0}" destId="{ACAD381E-21DC-4C07-8FDD-119C2EC3BB2E}" srcOrd="2" destOrd="0" presId="urn:microsoft.com/office/officeart/2005/8/layout/vList2"/>
    <dgm:cxn modelId="{DABDE57A-55D9-4BF4-852A-ECEBB12A5159}" type="presParOf" srcId="{612116FE-9061-44B1-A457-8F1AFBD162E0}" destId="{208194AD-7544-4854-B7A4-4A67E5453B54}" srcOrd="3" destOrd="0" presId="urn:microsoft.com/office/officeart/2005/8/layout/vList2"/>
    <dgm:cxn modelId="{C06BFC03-37E8-4F58-AA79-068332E08D01}" type="presParOf" srcId="{612116FE-9061-44B1-A457-8F1AFBD162E0}" destId="{ABF03533-6AD0-44CD-A08E-C9977356B6A8}" srcOrd="4" destOrd="0" presId="urn:microsoft.com/office/officeart/2005/8/layout/vList2"/>
    <dgm:cxn modelId="{FDF6AC42-5855-498F-8953-2661C387BE66}" type="presParOf" srcId="{612116FE-9061-44B1-A457-8F1AFBD162E0}" destId="{60E42310-8BB6-41EA-B44F-0BAC7EFC9B2E}" srcOrd="5" destOrd="0" presId="urn:microsoft.com/office/officeart/2005/8/layout/vList2"/>
    <dgm:cxn modelId="{BF999551-2922-4EFB-8986-B54018FED397}" type="presParOf" srcId="{612116FE-9061-44B1-A457-8F1AFBD162E0}" destId="{1C4BCB69-D3A6-4CCF-9871-D9B9359B8159}" srcOrd="6" destOrd="0" presId="urn:microsoft.com/office/officeart/2005/8/layout/vList2"/>
    <dgm:cxn modelId="{F4C79C7D-CC0B-4DFE-B286-DD6CE299DEAB}" type="presParOf" srcId="{612116FE-9061-44B1-A457-8F1AFBD162E0}" destId="{34DE5943-AAB5-4DC3-B765-99B35FCB6ECD}" srcOrd="7" destOrd="0" presId="urn:microsoft.com/office/officeart/2005/8/layout/vList2"/>
    <dgm:cxn modelId="{D279C0E8-428E-409E-8994-440F69D714E6}" type="presParOf" srcId="{612116FE-9061-44B1-A457-8F1AFBD162E0}" destId="{97CBBA99-26B9-4E2D-BA76-BF47FEBF0134}" srcOrd="8" destOrd="0" presId="urn:microsoft.com/office/officeart/2005/8/layout/vList2"/>
    <dgm:cxn modelId="{76C818E1-7EC3-4E1A-987F-F81C3F689EA9}" type="presParOf" srcId="{612116FE-9061-44B1-A457-8F1AFBD162E0}" destId="{9A22653A-B2DB-4D9E-A633-AD2EC219A723}" srcOrd="9" destOrd="0" presId="urn:microsoft.com/office/officeart/2005/8/layout/vList2"/>
    <dgm:cxn modelId="{2BB519DD-F928-4AA5-8482-9656032BD0DA}" type="presParOf" srcId="{612116FE-9061-44B1-A457-8F1AFBD162E0}" destId="{B1DDF1AD-3BC2-43B8-A8D0-A33120EFAF7C}" srcOrd="10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B541546-39A7-4633-AED0-6028788110D7}">
      <dsp:nvSpPr>
        <dsp:cNvPr id="0" name=""/>
        <dsp:cNvSpPr/>
      </dsp:nvSpPr>
      <dsp:spPr>
        <a:xfrm>
          <a:off x="0" y="53711"/>
          <a:ext cx="8208912" cy="694980"/>
        </a:xfrm>
        <a:prstGeom prst="roundRect">
          <a:avLst/>
        </a:prstGeom>
        <a:gradFill rotWithShape="0">
          <a:gsLst>
            <a:gs pos="0">
              <a:schemeClr val="accent1">
                <a:shade val="50000"/>
                <a:hueOff val="0"/>
                <a:satOff val="0"/>
                <a:lumOff val="0"/>
                <a:alphaOff val="0"/>
                <a:tint val="15000"/>
                <a:satMod val="250000"/>
              </a:schemeClr>
            </a:gs>
            <a:gs pos="49000">
              <a:schemeClr val="accent1">
                <a:shade val="50000"/>
                <a:hueOff val="0"/>
                <a:satOff val="0"/>
                <a:lumOff val="0"/>
                <a:alphaOff val="0"/>
                <a:tint val="50000"/>
                <a:satMod val="200000"/>
              </a:schemeClr>
            </a:gs>
            <a:gs pos="49100">
              <a:schemeClr val="accent1">
                <a:shade val="50000"/>
                <a:hueOff val="0"/>
                <a:satOff val="0"/>
                <a:lumOff val="0"/>
                <a:alphaOff val="0"/>
                <a:tint val="64000"/>
                <a:satMod val="160000"/>
              </a:schemeClr>
            </a:gs>
            <a:gs pos="92000">
              <a:schemeClr val="accent1">
                <a:shade val="50000"/>
                <a:hueOff val="0"/>
                <a:satOff val="0"/>
                <a:lumOff val="0"/>
                <a:alphaOff val="0"/>
                <a:tint val="50000"/>
                <a:satMod val="200000"/>
              </a:schemeClr>
            </a:gs>
            <a:gs pos="100000">
              <a:schemeClr val="accent1">
                <a:shade val="50000"/>
                <a:hueOff val="0"/>
                <a:satOff val="0"/>
                <a:lumOff val="0"/>
                <a:alphaOff val="0"/>
                <a:tint val="43000"/>
                <a:satMod val="190000"/>
              </a:schemeClr>
            </a:gs>
          </a:gsLst>
          <a:lin ang="5400000" scaled="1"/>
        </a:gradFill>
        <a:ln>
          <a:noFill/>
        </a:ln>
        <a:effectLst>
          <a:outerShdw blurRad="50800" dist="25000" dir="5400000" rotWithShape="0">
            <a:schemeClr val="accent1">
              <a:shade val="50000"/>
              <a:hueOff val="0"/>
              <a:satOff val="0"/>
              <a:lumOff val="0"/>
              <a:alphaOff val="0"/>
              <a:shade val="30000"/>
              <a:satMod val="150000"/>
              <a:alpha val="38000"/>
            </a:scheme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Název školy</a:t>
          </a:r>
          <a:r>
            <a:rPr lang="cs-CZ" sz="1800" b="1" kern="1200" dirty="0" smtClean="0"/>
            <a:t>: Základní škola a Mateřská škola Troskotovice, příspěvková organizace</a:t>
          </a:r>
          <a:endParaRPr lang="cs-CZ" sz="1800" kern="1200" dirty="0"/>
        </a:p>
      </dsp:txBody>
      <dsp:txXfrm>
        <a:off x="33926" y="87637"/>
        <a:ext cx="8141060" cy="627128"/>
      </dsp:txXfrm>
    </dsp:sp>
    <dsp:sp modelId="{ACAD381E-21DC-4C07-8FDD-119C2EC3BB2E}">
      <dsp:nvSpPr>
        <dsp:cNvPr id="0" name=""/>
        <dsp:cNvSpPr/>
      </dsp:nvSpPr>
      <dsp:spPr>
        <a:xfrm>
          <a:off x="0" y="800531"/>
          <a:ext cx="8208912" cy="694980"/>
        </a:xfrm>
        <a:prstGeom prst="roundRect">
          <a:avLst/>
        </a:prstGeom>
        <a:gradFill rotWithShape="0">
          <a:gsLst>
            <a:gs pos="0">
              <a:schemeClr val="accent1">
                <a:shade val="50000"/>
                <a:hueOff val="139753"/>
                <a:satOff val="-6067"/>
                <a:lumOff val="14809"/>
                <a:alphaOff val="0"/>
                <a:tint val="15000"/>
                <a:satMod val="250000"/>
              </a:schemeClr>
            </a:gs>
            <a:gs pos="49000">
              <a:schemeClr val="accent1">
                <a:shade val="50000"/>
                <a:hueOff val="139753"/>
                <a:satOff val="-6067"/>
                <a:lumOff val="14809"/>
                <a:alphaOff val="0"/>
                <a:tint val="50000"/>
                <a:satMod val="200000"/>
              </a:schemeClr>
            </a:gs>
            <a:gs pos="49100">
              <a:schemeClr val="accent1">
                <a:shade val="50000"/>
                <a:hueOff val="139753"/>
                <a:satOff val="-6067"/>
                <a:lumOff val="14809"/>
                <a:alphaOff val="0"/>
                <a:tint val="64000"/>
                <a:satMod val="160000"/>
              </a:schemeClr>
            </a:gs>
            <a:gs pos="92000">
              <a:schemeClr val="accent1">
                <a:shade val="50000"/>
                <a:hueOff val="139753"/>
                <a:satOff val="-6067"/>
                <a:lumOff val="14809"/>
                <a:alphaOff val="0"/>
                <a:tint val="50000"/>
                <a:satMod val="200000"/>
              </a:schemeClr>
            </a:gs>
            <a:gs pos="100000">
              <a:schemeClr val="accent1">
                <a:shade val="50000"/>
                <a:hueOff val="139753"/>
                <a:satOff val="-6067"/>
                <a:lumOff val="14809"/>
                <a:alphaOff val="0"/>
                <a:tint val="43000"/>
                <a:satMod val="190000"/>
              </a:schemeClr>
            </a:gs>
          </a:gsLst>
          <a:lin ang="5400000" scaled="1"/>
        </a:gradFill>
        <a:ln>
          <a:noFill/>
        </a:ln>
        <a:effectLst>
          <a:outerShdw blurRad="50800" dist="25000" dir="5400000" rotWithShape="0">
            <a:schemeClr val="accent1">
              <a:shade val="50000"/>
              <a:hueOff val="139753"/>
              <a:satOff val="-6067"/>
              <a:lumOff val="14809"/>
              <a:alphaOff val="0"/>
              <a:shade val="30000"/>
              <a:satMod val="150000"/>
              <a:alpha val="38000"/>
            </a:scheme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Autor</a:t>
          </a:r>
          <a:r>
            <a:rPr lang="cs-CZ" sz="1800" kern="1200" dirty="0" smtClean="0"/>
            <a:t>: Michaela Vráblíková </a:t>
          </a:r>
          <a:endParaRPr lang="cs-CZ" sz="1800" kern="1200" dirty="0"/>
        </a:p>
      </dsp:txBody>
      <dsp:txXfrm>
        <a:off x="33926" y="834457"/>
        <a:ext cx="8141060" cy="627128"/>
      </dsp:txXfrm>
    </dsp:sp>
    <dsp:sp modelId="{ABF03533-6AD0-44CD-A08E-C9977356B6A8}">
      <dsp:nvSpPr>
        <dsp:cNvPr id="0" name=""/>
        <dsp:cNvSpPr/>
      </dsp:nvSpPr>
      <dsp:spPr>
        <a:xfrm>
          <a:off x="0" y="1547351"/>
          <a:ext cx="8208912" cy="694980"/>
        </a:xfrm>
        <a:prstGeom prst="roundRect">
          <a:avLst/>
        </a:prstGeom>
        <a:gradFill rotWithShape="0">
          <a:gsLst>
            <a:gs pos="0">
              <a:schemeClr val="accent1">
                <a:shade val="50000"/>
                <a:hueOff val="279507"/>
                <a:satOff val="-12133"/>
                <a:lumOff val="29617"/>
                <a:alphaOff val="0"/>
                <a:tint val="15000"/>
                <a:satMod val="250000"/>
              </a:schemeClr>
            </a:gs>
            <a:gs pos="49000">
              <a:schemeClr val="accent1">
                <a:shade val="50000"/>
                <a:hueOff val="279507"/>
                <a:satOff val="-12133"/>
                <a:lumOff val="29617"/>
                <a:alphaOff val="0"/>
                <a:tint val="50000"/>
                <a:satMod val="200000"/>
              </a:schemeClr>
            </a:gs>
            <a:gs pos="49100">
              <a:schemeClr val="accent1">
                <a:shade val="50000"/>
                <a:hueOff val="279507"/>
                <a:satOff val="-12133"/>
                <a:lumOff val="29617"/>
                <a:alphaOff val="0"/>
                <a:tint val="64000"/>
                <a:satMod val="160000"/>
              </a:schemeClr>
            </a:gs>
            <a:gs pos="92000">
              <a:schemeClr val="accent1">
                <a:shade val="50000"/>
                <a:hueOff val="279507"/>
                <a:satOff val="-12133"/>
                <a:lumOff val="29617"/>
                <a:alphaOff val="0"/>
                <a:tint val="50000"/>
                <a:satMod val="200000"/>
              </a:schemeClr>
            </a:gs>
            <a:gs pos="100000">
              <a:schemeClr val="accent1">
                <a:shade val="50000"/>
                <a:hueOff val="279507"/>
                <a:satOff val="-12133"/>
                <a:lumOff val="29617"/>
                <a:alphaOff val="0"/>
                <a:tint val="43000"/>
                <a:satMod val="190000"/>
              </a:schemeClr>
            </a:gs>
          </a:gsLst>
          <a:lin ang="5400000" scaled="1"/>
        </a:gradFill>
        <a:ln>
          <a:noFill/>
        </a:ln>
        <a:effectLst>
          <a:outerShdw blurRad="50800" dist="25000" dir="5400000" rotWithShape="0">
            <a:schemeClr val="accent1">
              <a:shade val="50000"/>
              <a:hueOff val="279507"/>
              <a:satOff val="-12133"/>
              <a:lumOff val="29617"/>
              <a:alphaOff val="0"/>
              <a:shade val="30000"/>
              <a:satMod val="150000"/>
              <a:alpha val="38000"/>
            </a:scheme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Název : </a:t>
          </a:r>
          <a:r>
            <a:rPr lang="cs-CZ" sz="1800" kern="1200" dirty="0" smtClean="0"/>
            <a:t>VY_32_INOVACE_51AJ_4tr_revision</a:t>
          </a:r>
          <a:endParaRPr lang="cs-CZ" sz="1800" kern="1200" dirty="0"/>
        </a:p>
      </dsp:txBody>
      <dsp:txXfrm>
        <a:off x="33926" y="1581277"/>
        <a:ext cx="8141060" cy="627128"/>
      </dsp:txXfrm>
    </dsp:sp>
    <dsp:sp modelId="{1C4BCB69-D3A6-4CCF-9871-D9B9359B8159}">
      <dsp:nvSpPr>
        <dsp:cNvPr id="0" name=""/>
        <dsp:cNvSpPr/>
      </dsp:nvSpPr>
      <dsp:spPr>
        <a:xfrm>
          <a:off x="0" y="2294171"/>
          <a:ext cx="8208912" cy="694980"/>
        </a:xfrm>
        <a:prstGeom prst="roundRect">
          <a:avLst/>
        </a:prstGeom>
        <a:gradFill rotWithShape="0">
          <a:gsLst>
            <a:gs pos="0">
              <a:schemeClr val="accent1">
                <a:shade val="50000"/>
                <a:hueOff val="419260"/>
                <a:satOff val="-18200"/>
                <a:lumOff val="44426"/>
                <a:alphaOff val="0"/>
                <a:tint val="15000"/>
                <a:satMod val="250000"/>
              </a:schemeClr>
            </a:gs>
            <a:gs pos="49000">
              <a:schemeClr val="accent1">
                <a:shade val="50000"/>
                <a:hueOff val="419260"/>
                <a:satOff val="-18200"/>
                <a:lumOff val="44426"/>
                <a:alphaOff val="0"/>
                <a:tint val="50000"/>
                <a:satMod val="200000"/>
              </a:schemeClr>
            </a:gs>
            <a:gs pos="49100">
              <a:schemeClr val="accent1">
                <a:shade val="50000"/>
                <a:hueOff val="419260"/>
                <a:satOff val="-18200"/>
                <a:lumOff val="44426"/>
                <a:alphaOff val="0"/>
                <a:tint val="64000"/>
                <a:satMod val="160000"/>
              </a:schemeClr>
            </a:gs>
            <a:gs pos="92000">
              <a:schemeClr val="accent1">
                <a:shade val="50000"/>
                <a:hueOff val="419260"/>
                <a:satOff val="-18200"/>
                <a:lumOff val="44426"/>
                <a:alphaOff val="0"/>
                <a:tint val="50000"/>
                <a:satMod val="200000"/>
              </a:schemeClr>
            </a:gs>
            <a:gs pos="100000">
              <a:schemeClr val="accent1">
                <a:shade val="50000"/>
                <a:hueOff val="419260"/>
                <a:satOff val="-18200"/>
                <a:lumOff val="44426"/>
                <a:alphaOff val="0"/>
                <a:tint val="43000"/>
                <a:satMod val="190000"/>
              </a:schemeClr>
            </a:gs>
          </a:gsLst>
          <a:lin ang="5400000" scaled="1"/>
        </a:gradFill>
        <a:ln>
          <a:noFill/>
        </a:ln>
        <a:effectLst>
          <a:outerShdw blurRad="50800" dist="25000" dir="5400000" rotWithShape="0">
            <a:schemeClr val="accent1">
              <a:shade val="50000"/>
              <a:hueOff val="419260"/>
              <a:satOff val="-18200"/>
              <a:lumOff val="44426"/>
              <a:alphaOff val="0"/>
              <a:shade val="30000"/>
              <a:satMod val="150000"/>
              <a:alpha val="38000"/>
            </a:scheme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err="1" smtClean="0"/>
            <a:t>Téma:Oblečení</a:t>
          </a:r>
          <a:endParaRPr lang="cs-CZ" sz="1800" kern="1200" dirty="0"/>
        </a:p>
      </dsp:txBody>
      <dsp:txXfrm>
        <a:off x="33926" y="2328097"/>
        <a:ext cx="8141060" cy="627128"/>
      </dsp:txXfrm>
    </dsp:sp>
    <dsp:sp modelId="{97CBBA99-26B9-4E2D-BA76-BF47FEBF0134}">
      <dsp:nvSpPr>
        <dsp:cNvPr id="0" name=""/>
        <dsp:cNvSpPr/>
      </dsp:nvSpPr>
      <dsp:spPr>
        <a:xfrm>
          <a:off x="0" y="3040991"/>
          <a:ext cx="8208912" cy="694980"/>
        </a:xfrm>
        <a:prstGeom prst="roundRect">
          <a:avLst/>
        </a:prstGeom>
        <a:gradFill rotWithShape="0">
          <a:gsLst>
            <a:gs pos="0">
              <a:schemeClr val="accent1">
                <a:shade val="50000"/>
                <a:hueOff val="279507"/>
                <a:satOff val="-12133"/>
                <a:lumOff val="29617"/>
                <a:alphaOff val="0"/>
                <a:tint val="15000"/>
                <a:satMod val="250000"/>
              </a:schemeClr>
            </a:gs>
            <a:gs pos="49000">
              <a:schemeClr val="accent1">
                <a:shade val="50000"/>
                <a:hueOff val="279507"/>
                <a:satOff val="-12133"/>
                <a:lumOff val="29617"/>
                <a:alphaOff val="0"/>
                <a:tint val="50000"/>
                <a:satMod val="200000"/>
              </a:schemeClr>
            </a:gs>
            <a:gs pos="49100">
              <a:schemeClr val="accent1">
                <a:shade val="50000"/>
                <a:hueOff val="279507"/>
                <a:satOff val="-12133"/>
                <a:lumOff val="29617"/>
                <a:alphaOff val="0"/>
                <a:tint val="64000"/>
                <a:satMod val="160000"/>
              </a:schemeClr>
            </a:gs>
            <a:gs pos="92000">
              <a:schemeClr val="accent1">
                <a:shade val="50000"/>
                <a:hueOff val="279507"/>
                <a:satOff val="-12133"/>
                <a:lumOff val="29617"/>
                <a:alphaOff val="0"/>
                <a:tint val="50000"/>
                <a:satMod val="200000"/>
              </a:schemeClr>
            </a:gs>
            <a:gs pos="100000">
              <a:schemeClr val="accent1">
                <a:shade val="50000"/>
                <a:hueOff val="279507"/>
                <a:satOff val="-12133"/>
                <a:lumOff val="29617"/>
                <a:alphaOff val="0"/>
                <a:tint val="43000"/>
                <a:satMod val="190000"/>
              </a:schemeClr>
            </a:gs>
          </a:gsLst>
          <a:lin ang="5400000" scaled="1"/>
        </a:gradFill>
        <a:ln>
          <a:noFill/>
        </a:ln>
        <a:effectLst>
          <a:outerShdw blurRad="50800" dist="25000" dir="5400000" rotWithShape="0">
            <a:schemeClr val="accent1">
              <a:shade val="50000"/>
              <a:hueOff val="279507"/>
              <a:satOff val="-12133"/>
              <a:lumOff val="29617"/>
              <a:alphaOff val="0"/>
              <a:shade val="30000"/>
              <a:satMod val="150000"/>
              <a:alpha val="38000"/>
            </a:scheme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Číslo </a:t>
          </a:r>
          <a:r>
            <a:rPr lang="cs-CZ" sz="1800" kern="1200" dirty="0" smtClean="0"/>
            <a:t>projektu: 01</a:t>
          </a:r>
          <a:endParaRPr lang="cs-CZ" sz="1800" kern="1200" dirty="0"/>
        </a:p>
      </dsp:txBody>
      <dsp:txXfrm>
        <a:off x="33926" y="3074917"/>
        <a:ext cx="8141060" cy="627128"/>
      </dsp:txXfrm>
    </dsp:sp>
    <dsp:sp modelId="{B1DDF1AD-3BC2-43B8-A8D0-A33120EFAF7C}">
      <dsp:nvSpPr>
        <dsp:cNvPr id="0" name=""/>
        <dsp:cNvSpPr/>
      </dsp:nvSpPr>
      <dsp:spPr>
        <a:xfrm>
          <a:off x="0" y="3787811"/>
          <a:ext cx="8208912" cy="694980"/>
        </a:xfrm>
        <a:prstGeom prst="roundRect">
          <a:avLst/>
        </a:prstGeom>
        <a:gradFill rotWithShape="0">
          <a:gsLst>
            <a:gs pos="0">
              <a:schemeClr val="accent1">
                <a:shade val="50000"/>
                <a:hueOff val="139753"/>
                <a:satOff val="-6067"/>
                <a:lumOff val="14809"/>
                <a:alphaOff val="0"/>
                <a:tint val="15000"/>
                <a:satMod val="250000"/>
              </a:schemeClr>
            </a:gs>
            <a:gs pos="49000">
              <a:schemeClr val="accent1">
                <a:shade val="50000"/>
                <a:hueOff val="139753"/>
                <a:satOff val="-6067"/>
                <a:lumOff val="14809"/>
                <a:alphaOff val="0"/>
                <a:tint val="50000"/>
                <a:satMod val="200000"/>
              </a:schemeClr>
            </a:gs>
            <a:gs pos="49100">
              <a:schemeClr val="accent1">
                <a:shade val="50000"/>
                <a:hueOff val="139753"/>
                <a:satOff val="-6067"/>
                <a:lumOff val="14809"/>
                <a:alphaOff val="0"/>
                <a:tint val="64000"/>
                <a:satMod val="160000"/>
              </a:schemeClr>
            </a:gs>
            <a:gs pos="92000">
              <a:schemeClr val="accent1">
                <a:shade val="50000"/>
                <a:hueOff val="139753"/>
                <a:satOff val="-6067"/>
                <a:lumOff val="14809"/>
                <a:alphaOff val="0"/>
                <a:tint val="50000"/>
                <a:satMod val="200000"/>
              </a:schemeClr>
            </a:gs>
            <a:gs pos="100000">
              <a:schemeClr val="accent1">
                <a:shade val="50000"/>
                <a:hueOff val="139753"/>
                <a:satOff val="-6067"/>
                <a:lumOff val="14809"/>
                <a:alphaOff val="0"/>
                <a:tint val="43000"/>
                <a:satMod val="190000"/>
              </a:schemeClr>
            </a:gs>
          </a:gsLst>
          <a:lin ang="5400000" scaled="1"/>
        </a:gradFill>
        <a:ln>
          <a:noFill/>
        </a:ln>
        <a:effectLst>
          <a:outerShdw blurRad="50800" dist="25000" dir="5400000" rotWithShape="0">
            <a:schemeClr val="accent1">
              <a:shade val="50000"/>
              <a:hueOff val="139753"/>
              <a:satOff val="-6067"/>
              <a:lumOff val="14809"/>
              <a:alphaOff val="0"/>
              <a:shade val="30000"/>
              <a:satMod val="150000"/>
              <a:alpha val="38000"/>
            </a:scheme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/>
            <a:t>Vytvořeno: 7.9.2013</a:t>
          </a:r>
          <a:endParaRPr lang="cs-CZ" sz="1800" kern="1200" dirty="0"/>
        </a:p>
      </dsp:txBody>
      <dsp:txXfrm>
        <a:off x="33926" y="3821737"/>
        <a:ext cx="8141060" cy="627128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3">
  <dgm:title val=""/>
  <dgm:desc val=""/>
  <dgm:catLst>
    <dgm:cat type="simple" pri="103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lnNode1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dk1"/>
      </a:fontRef>
    </dgm:style>
  </dgm:styleLbl>
  <dgm:styleLbl name="venn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 flipH="1">
            <a:off x="2667000" y="0"/>
            <a:ext cx="6477000" cy="6858000"/>
          </a:xfrm>
          <a:prstGeom prst="rect">
            <a:avLst/>
          </a:prstGeom>
          <a:blipFill>
            <a:blip r:embed="rId2">
              <a:alphaModFix amt="43000"/>
            </a:blip>
            <a:tile tx="0" ty="0" sx="50000" sy="50000" flip="none" algn="tl"/>
          </a:blipFill>
          <a:ln w="0" cap="flat" cmpd="sng" algn="ctr">
            <a:noFill/>
            <a:prstDash val="solid"/>
          </a:ln>
          <a:effectLst>
            <a:fillOverlay blend="mult">
              <a:gradFill rotWithShape="1">
                <a:gsLst>
                  <a:gs pos="0">
                    <a:schemeClr val="tx2">
                      <a:tint val="62000"/>
                      <a:satMod val="420000"/>
                    </a:schemeClr>
                  </a:gs>
                  <a:gs pos="100000">
                    <a:schemeClr val="tx2">
                      <a:shade val="20000"/>
                      <a:satMod val="170000"/>
                    </a:schemeClr>
                  </a:gs>
                </a:gsLst>
                <a:path path="circle">
                  <a:fillToRect l="50000" t="100000" r="50000"/>
                </a:path>
                <a:tileRect/>
              </a:gradFill>
            </a:fillOverlay>
            <a:innerShdw blurRad="63500" dist="44450" dir="10800000">
              <a:srgbClr val="000000">
                <a:alpha val="50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 rot="16200000">
            <a:off x="-762000" y="3429000"/>
            <a:ext cx="6858000" cy="0"/>
          </a:xfrm>
          <a:prstGeom prst="line">
            <a:avLst/>
          </a:prstGeom>
          <a:noFill/>
          <a:ln w="11430" cap="flat" cmpd="sng" algn="ctr">
            <a:solidFill>
              <a:schemeClr val="bg1">
                <a:shade val="9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ctrTitle"/>
          </p:nvPr>
        </p:nvSpPr>
        <p:spPr>
          <a:xfrm>
            <a:off x="3366868" y="533400"/>
            <a:ext cx="5105400" cy="2868168"/>
          </a:xfrm>
        </p:spPr>
        <p:txBody>
          <a:bodyPr lIns="45720" tIns="0" rIns="45720">
            <a:noAutofit/>
          </a:bodyPr>
          <a:lstStyle>
            <a:lvl1pPr algn="r">
              <a:defRPr sz="4200" b="1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5" name="Podnadpis 24"/>
          <p:cNvSpPr>
            <a:spLocks noGrp="1"/>
          </p:cNvSpPr>
          <p:nvPr>
            <p:ph type="subTitle" idx="1"/>
          </p:nvPr>
        </p:nvSpPr>
        <p:spPr>
          <a:xfrm>
            <a:off x="3354442" y="3539864"/>
            <a:ext cx="5114778" cy="1101248"/>
          </a:xfrm>
        </p:spPr>
        <p:txBody>
          <a:bodyPr lIns="45720" tIns="0" rIns="45720" bIns="0"/>
          <a:lstStyle>
            <a:lvl1pPr marL="0" indent="0" algn="r">
              <a:buNone/>
              <a:defRPr sz="2200">
                <a:solidFill>
                  <a:srgbClr val="FFFFFF"/>
                </a:solidFill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31" name="Zástupný symbol pro datum 30"/>
          <p:cNvSpPr>
            <a:spLocks noGrp="1"/>
          </p:cNvSpPr>
          <p:nvPr>
            <p:ph type="dt" sz="half" idx="10"/>
          </p:nvPr>
        </p:nvSpPr>
        <p:spPr>
          <a:xfrm>
            <a:off x="5871224" y="6557946"/>
            <a:ext cx="2002464" cy="226902"/>
          </a:xfrm>
        </p:spPr>
        <p:txBody>
          <a:bodyPr/>
          <a:lstStyle>
            <a:lvl1pPr>
              <a:defRPr lang="en-US" smtClean="0">
                <a:solidFill>
                  <a:srgbClr val="FFFFFF"/>
                </a:solidFill>
              </a:defRPr>
            </a:lvl1pPr>
            <a:extLst/>
          </a:lstStyle>
          <a:p>
            <a:fld id="{7DC8ADCC-4B19-419E-8895-CF487ADF920E}" type="datetimeFigureOut">
              <a:rPr lang="cs-CZ" smtClean="0"/>
              <a:t>27.10.2013</a:t>
            </a:fld>
            <a:endParaRPr lang="cs-CZ"/>
          </a:p>
        </p:txBody>
      </p:sp>
      <p:sp>
        <p:nvSpPr>
          <p:cNvPr id="18" name="Zástupný symbol pro zápatí 17"/>
          <p:cNvSpPr>
            <a:spLocks noGrp="1"/>
          </p:cNvSpPr>
          <p:nvPr>
            <p:ph type="ftr" sz="quarter" idx="11"/>
          </p:nvPr>
        </p:nvSpPr>
        <p:spPr>
          <a:xfrm>
            <a:off x="2819400" y="6557946"/>
            <a:ext cx="2927722" cy="228600"/>
          </a:xfrm>
        </p:spPr>
        <p:txBody>
          <a:bodyPr/>
          <a:lstStyle>
            <a:lvl1pPr>
              <a:defRPr lang="en-US" dirty="0">
                <a:solidFill>
                  <a:srgbClr val="FFFFFF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7880884" y="6556248"/>
            <a:ext cx="588336" cy="228600"/>
          </a:xfrm>
        </p:spPr>
        <p:txBody>
          <a:bodyPr/>
          <a:lstStyle>
            <a:lvl1pPr>
              <a:defRPr lang="en-US" smtClean="0">
                <a:solidFill>
                  <a:srgbClr val="FFFFFF"/>
                </a:solidFill>
              </a:defRPr>
            </a:lvl1pPr>
            <a:extLst/>
          </a:lstStyle>
          <a:p>
            <a:fld id="{06B098FB-7AAE-43E3-AB79-C3CF22AD415D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7DC8ADCC-4B19-419E-8895-CF487ADF920E}" type="datetimeFigureOut">
              <a:rPr lang="cs-CZ" smtClean="0"/>
              <a:t>27.10.2013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6B098FB-7AAE-43E3-AB79-C3CF22AD415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66800" y="2821837"/>
            <a:ext cx="6255488" cy="1362075"/>
          </a:xfrm>
        </p:spPr>
        <p:txBody>
          <a:bodyPr tIns="0" anchor="t"/>
          <a:lstStyle>
            <a:lvl1pPr algn="r">
              <a:buNone/>
              <a:defRPr sz="4200" b="1" cap="all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066800" y="1905000"/>
            <a:ext cx="6255488" cy="743507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1"/>
                </a:solidFill>
                <a:effectLst/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724238" y="6556810"/>
            <a:ext cx="2002464" cy="226902"/>
          </a:xfrm>
        </p:spPr>
        <p:txBody>
          <a:bodyPr bIns="0" anchor="b"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7DC8ADCC-4B19-419E-8895-CF487ADF920E}" type="datetimeFigureOut">
              <a:rPr lang="cs-CZ" smtClean="0"/>
              <a:t>27.10.2013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1735358" y="6556810"/>
            <a:ext cx="2895600" cy="228600"/>
          </a:xfrm>
        </p:spPr>
        <p:txBody>
          <a:bodyPr bIns="0" anchor="b"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733952" y="6555112"/>
            <a:ext cx="588336" cy="228600"/>
          </a:xfrm>
        </p:spPr>
        <p:txBody>
          <a:bodyPr/>
          <a:lstStyle>
            <a:extLst/>
          </a:lstStyle>
          <a:p>
            <a:fld id="{06B098FB-7AAE-43E3-AB79-C3CF22AD415D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3520440" cy="4525963"/>
          </a:xfrm>
        </p:spPr>
        <p:txBody>
          <a:bodyPr anchor="t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178808" y="1600200"/>
            <a:ext cx="3520440" cy="4525963"/>
          </a:xfrm>
        </p:spPr>
        <p:txBody>
          <a:bodyPr anchor="t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7DC8ADCC-4B19-419E-8895-CF487ADF920E}" type="datetimeFigureOut">
              <a:rPr lang="cs-CZ" smtClean="0"/>
              <a:t>27.10.2013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6B098FB-7AAE-43E3-AB79-C3CF22AD415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 anchor="b"/>
          <a:lstStyle>
            <a:lvl1pPr>
              <a:defRPr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867400"/>
            <a:ext cx="3520440" cy="457200"/>
          </a:xfrm>
          <a:noFill/>
          <a:ln w="12700" cap="flat" cmpd="sng" algn="ctr">
            <a:solidFill>
              <a:schemeClr val="tx2"/>
            </a:solidFill>
            <a:prstDash val="solid"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lvl1pPr marL="0" indent="0" algn="ctr">
              <a:buNone/>
              <a:defRPr sz="1800" b="1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178808" y="5867400"/>
            <a:ext cx="3520440" cy="457200"/>
          </a:xfrm>
          <a:noFill/>
          <a:ln w="12700" cap="flat" cmpd="sng" algn="ctr">
            <a:solidFill>
              <a:schemeClr val="tx2"/>
            </a:solidFill>
            <a:prstDash val="solid"/>
          </a:ln>
          <a:effectLst/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anchor="ctr"/>
          <a:lstStyle>
            <a:lvl1pPr marL="0" indent="0" algn="ctr">
              <a:buNone/>
              <a:defRPr sz="1800" b="1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711840"/>
            <a:ext cx="3520440" cy="411480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178808" y="1711840"/>
            <a:ext cx="3520440" cy="411480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7DC8ADCC-4B19-419E-8895-CF487ADF920E}" type="datetimeFigureOut">
              <a:rPr lang="cs-CZ" smtClean="0"/>
              <a:t>27.10.2013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6B098FB-7AAE-43E3-AB79-C3CF22AD415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7DC8ADCC-4B19-419E-8895-CF487ADF920E}" type="datetimeFigureOut">
              <a:rPr lang="cs-CZ" smtClean="0"/>
              <a:t>27.10.2013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6B098FB-7AAE-43E3-AB79-C3CF22AD415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7DC8ADCC-4B19-419E-8895-CF487ADF920E}" type="datetimeFigureOut">
              <a:rPr lang="cs-CZ" smtClean="0"/>
              <a:t>27.10.2013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6B098FB-7AAE-43E3-AB79-C3CF22AD415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28600"/>
            <a:ext cx="5897880" cy="1173480"/>
          </a:xfrm>
        </p:spPr>
        <p:txBody>
          <a:bodyPr wrap="square" anchor="b"/>
          <a:lstStyle>
            <a:lvl1pPr algn="l">
              <a:buNone/>
              <a:defRPr lang="en-US" sz="2400" baseline="0" smtClean="0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497416"/>
            <a:ext cx="5897880" cy="602512"/>
          </a:xfrm>
        </p:spPr>
        <p:txBody>
          <a:bodyPr rot="0" spcFirstLastPara="0" vertOverflow="overflow" horzOverflow="overflow" vert="horz" wrap="square" lIns="45720" tIns="0" rIns="0" bIns="0" numCol="1" spcCol="0" rtlCol="0" fromWordArt="0" anchor="t" anchorCtr="0" forceAA="0" compatLnSpc="1">
            <a:normAutofit/>
          </a:bodyPr>
          <a:lstStyle>
            <a:lvl1pPr marL="0" indent="0">
              <a:spcBef>
                <a:spcPts val="0"/>
              </a:spcBef>
              <a:spcAft>
                <a:spcPts val="0"/>
              </a:spcAft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2133600"/>
            <a:ext cx="7239000" cy="4371752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7DC8ADCC-4B19-419E-8895-CF487ADF920E}" type="datetimeFigureOut">
              <a:rPr lang="cs-CZ" smtClean="0"/>
              <a:t>27.10.2013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6B098FB-7AAE-43E3-AB79-C3CF22AD415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 rot="21240000">
            <a:off x="597968" y="1004668"/>
            <a:ext cx="4319527" cy="4312573"/>
          </a:xfrm>
          <a:prstGeom prst="rect">
            <a:avLst/>
          </a:prstGeom>
          <a:solidFill>
            <a:srgbClr val="FAFAFA"/>
          </a:solidFill>
          <a:ln w="1270" cap="rnd" cmpd="sng" algn="ctr">
            <a:solidFill>
              <a:srgbClr val="EAEAEA"/>
            </a:solidFill>
            <a:prstDash val="solid"/>
          </a:ln>
          <a:effectLst>
            <a:outerShdw blurRad="25000" dist="12700" dir="5400000" algn="t" rotWithShape="0">
              <a:srgbClr val="000000">
                <a:alpha val="4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 rot="21420000">
            <a:off x="596706" y="998816"/>
            <a:ext cx="4319527" cy="4312573"/>
          </a:xfrm>
          <a:prstGeom prst="rect">
            <a:avLst/>
          </a:prstGeom>
          <a:solidFill>
            <a:srgbClr val="FAFAFA"/>
          </a:solidFill>
          <a:ln w="1270" cap="rnd" cmpd="sng" algn="ctr">
            <a:solidFill>
              <a:srgbClr val="EAEAEA"/>
            </a:solidFill>
            <a:prstDash val="solid"/>
          </a:ln>
          <a:effectLst>
            <a:outerShdw blurRad="28000" dist="12700" dir="5400000" algn="tl" rotWithShape="0">
              <a:srgbClr val="000000">
                <a:alpha val="4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89098" y="1143000"/>
            <a:ext cx="3429000" cy="2057400"/>
          </a:xfrm>
        </p:spPr>
        <p:txBody>
          <a:bodyPr vert="horz" anchor="b"/>
          <a:lstStyle>
            <a:lvl1pPr algn="l">
              <a:buNone/>
              <a:defRPr sz="3000" b="1" baseline="0">
                <a:ln w="500">
                  <a:solidFill>
                    <a:schemeClr val="tx2">
                      <a:shade val="10000"/>
                      <a:satMod val="135000"/>
                    </a:schemeClr>
                  </a:solidFill>
                </a:ln>
                <a:gradFill>
                  <a:gsLst>
                    <a:gs pos="0">
                      <a:schemeClr val="accent4">
                        <a:tint val="13000"/>
                      </a:schemeClr>
                    </a:gs>
                    <a:gs pos="10000">
                      <a:schemeClr val="accent4">
                        <a:tint val="20000"/>
                      </a:schemeClr>
                    </a:gs>
                    <a:gs pos="49000">
                      <a:schemeClr val="accent4">
                        <a:tint val="70000"/>
                      </a:schemeClr>
                    </a:gs>
                    <a:gs pos="50000">
                      <a:schemeClr val="accent4">
                        <a:tint val="97000"/>
                      </a:schemeClr>
                    </a:gs>
                    <a:gs pos="100000">
                      <a:schemeClr val="accent4">
                        <a:tint val="20000"/>
                      </a:schemeClr>
                    </a:gs>
                  </a:gsLst>
                  <a:lin ang="5400000" scaled="1"/>
                </a:gradFill>
                <a:effectLst/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5389098" y="3283634"/>
            <a:ext cx="3429000" cy="1920240"/>
          </a:xfrm>
        </p:spPr>
        <p:txBody>
          <a:bodyPr rot="0" spcFirstLastPara="0" vertOverflow="overflow" horzOverflow="overflow" vert="horz" wrap="square" lIns="82296" tIns="0" rIns="0" bIns="0" numCol="1" spcCol="0" rtlCol="0" fromWordArt="0" anchor="t" anchorCtr="0" forceAA="0" compatLnSpc="1">
            <a:norm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buFontTx/>
              <a:buNone/>
              <a:defRPr sz="1400" baseline="0">
                <a:solidFill>
                  <a:schemeClr val="tx1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marL="0" marR="0" lvl="0" indent="0" algn="l" defTabSz="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tx2"/>
              </a:buClr>
              <a:buSzPct val="73000"/>
              <a:buFontTx/>
              <a:buNone/>
              <a:tabLst/>
              <a:defRPr/>
            </a:pPr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7DC8ADCC-4B19-419E-8895-CF487ADF920E}" type="datetimeFigureOut">
              <a:rPr lang="cs-CZ" smtClean="0"/>
              <a:t>27.10.2013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6B098FB-7AAE-43E3-AB79-C3CF22AD415D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Zástupný symbol pro obrázek 9"/>
          <p:cNvSpPr>
            <a:spLocks noGrp="1"/>
          </p:cNvSpPr>
          <p:nvPr>
            <p:ph type="pic" idx="1"/>
          </p:nvPr>
        </p:nvSpPr>
        <p:spPr>
          <a:xfrm>
            <a:off x="663682" y="1041002"/>
            <a:ext cx="4206240" cy="4206240"/>
          </a:xfrm>
          <a:solidFill>
            <a:schemeClr val="bg2">
              <a:shade val="50000"/>
            </a:schemeClr>
          </a:solidFill>
          <a:ln w="107950">
            <a:solidFill>
              <a:srgbClr val="FFFFFF"/>
            </a:solidFill>
            <a:miter lim="800000"/>
          </a:ln>
          <a:effectLst>
            <a:outerShdw blurRad="44450" dist="3810" dir="5400000" algn="tl" rotWithShape="0">
              <a:srgbClr val="000000">
                <a:alpha val="60000"/>
              </a:srgbClr>
            </a:outerShdw>
          </a:effectLst>
          <a:scene3d>
            <a:camera prst="orthographicFront"/>
            <a:lightRig rig="threePt" dir="t"/>
          </a:scene3d>
          <a:sp3d contourW="3810">
            <a:contourClr>
              <a:srgbClr val="969696"/>
            </a:contourClr>
          </a:sp3d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7DC8ADCC-4B19-419E-8895-CF487ADF920E}" type="datetimeFigureOut">
              <a:rPr lang="cs-CZ" smtClean="0"/>
              <a:t>27.10.2013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6B098FB-7AAE-43E3-AB79-C3CF22AD415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553200" y="274955"/>
            <a:ext cx="1524000" cy="5851525"/>
          </a:xfrm>
        </p:spPr>
        <p:txBody>
          <a:bodyPr vert="eaVert" anchor="t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42"/>
            <a:ext cx="60198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242816" y="6557946"/>
            <a:ext cx="2002464" cy="226902"/>
          </a:xfrm>
        </p:spPr>
        <p:txBody>
          <a:bodyPr/>
          <a:lstStyle>
            <a:extLst/>
          </a:lstStyle>
          <a:p>
            <a:fld id="{7DC8ADCC-4B19-419E-8895-CF487ADF920E}" type="datetimeFigureOut">
              <a:rPr lang="cs-CZ" smtClean="0"/>
              <a:t>27.10.2013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457200" y="6556248"/>
            <a:ext cx="3657600" cy="228600"/>
          </a:xfrm>
        </p:spPr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254496" y="6553200"/>
            <a:ext cx="588336" cy="2286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06B098FB-7AAE-43E3-AB79-C3CF22AD415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 flipH="1">
            <a:off x="8153400" y="0"/>
            <a:ext cx="990600" cy="6858000"/>
          </a:xfrm>
          <a:prstGeom prst="rect">
            <a:avLst/>
          </a:prstGeom>
          <a:blipFill>
            <a:blip r:embed="rId13">
              <a:alphaModFix amt="43000"/>
            </a:blip>
            <a:tile tx="0" ty="0" sx="50000" sy="50000" flip="none" algn="tl"/>
          </a:blipFill>
          <a:ln w="0" cap="flat" cmpd="sng" algn="ctr">
            <a:noFill/>
            <a:prstDash val="solid"/>
          </a:ln>
          <a:effectLst>
            <a:fillOverlay blend="mult">
              <a:gradFill rotWithShape="1">
                <a:gsLst>
                  <a:gs pos="0">
                    <a:schemeClr val="tx2">
                      <a:tint val="62000"/>
                      <a:satMod val="420000"/>
                    </a:schemeClr>
                  </a:gs>
                  <a:gs pos="100000">
                    <a:schemeClr val="tx2">
                      <a:shade val="20000"/>
                      <a:satMod val="170000"/>
                    </a:schemeClr>
                  </a:gs>
                </a:gsLst>
                <a:path path="circle">
                  <a:fillToRect l="50000" t="110000" r="50000" b="-10000"/>
                </a:path>
                <a:tileRect/>
              </a:gradFill>
            </a:fillOverlay>
            <a:innerShdw blurRad="63500" dist="44450" dir="10800000">
              <a:srgbClr val="000000">
                <a:alpha val="45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3" name="Zástupný symbol pro nadpis 2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39000" cy="1143000"/>
          </a:xfrm>
          <a:prstGeom prst="rect">
            <a:avLst/>
          </a:prstGeom>
        </p:spPr>
        <p:txBody>
          <a:bodyPr vert="horz" lIns="45720" tIns="0" rIns="45720" bIns="0" anchor="b" anchorCtr="0">
            <a:normAutofit/>
          </a:bodyPr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1" name="Zástupný symbol pro text 30"/>
          <p:cNvSpPr>
            <a:spLocks noGrp="1"/>
          </p:cNvSpPr>
          <p:nvPr>
            <p:ph type="body" idx="1"/>
          </p:nvPr>
        </p:nvSpPr>
        <p:spPr>
          <a:xfrm>
            <a:off x="457200" y="1609416"/>
            <a:ext cx="7239000" cy="4846320"/>
          </a:xfrm>
          <a:prstGeom prst="rect">
            <a:avLst/>
          </a:prstGeom>
        </p:spPr>
        <p:txBody>
          <a:bodyPr vert="horz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7" name="Zástupný symbol pro datum 26"/>
          <p:cNvSpPr>
            <a:spLocks noGrp="1"/>
          </p:cNvSpPr>
          <p:nvPr>
            <p:ph type="dt" sz="half" idx="2"/>
          </p:nvPr>
        </p:nvSpPr>
        <p:spPr>
          <a:xfrm>
            <a:off x="4245936" y="6557946"/>
            <a:ext cx="2002464" cy="226902"/>
          </a:xfrm>
          <a:prstGeom prst="rect">
            <a:avLst/>
          </a:prstGeom>
        </p:spPr>
        <p:txBody>
          <a:bodyPr vert="horz" tIns="0" bIns="0" anchor="b"/>
          <a:lstStyle>
            <a:lvl1pPr algn="l" eaLnBrk="1" latinLnBrk="0" hangingPunct="1">
              <a:defRPr kumimoji="0" sz="1000">
                <a:solidFill>
                  <a:schemeClr val="tx2"/>
                </a:solidFill>
              </a:defRPr>
            </a:lvl1pPr>
            <a:extLst/>
          </a:lstStyle>
          <a:p>
            <a:fld id="{7DC8ADCC-4B19-419E-8895-CF487ADF920E}" type="datetimeFigureOut">
              <a:rPr lang="cs-CZ" smtClean="0"/>
              <a:t>27.10.2013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3"/>
          </p:nvPr>
        </p:nvSpPr>
        <p:spPr>
          <a:xfrm>
            <a:off x="457200" y="6557946"/>
            <a:ext cx="3657600" cy="228600"/>
          </a:xfrm>
          <a:prstGeom prst="rect">
            <a:avLst/>
          </a:prstGeom>
        </p:spPr>
        <p:txBody>
          <a:bodyPr vert="horz" tIns="0" bIns="0" anchor="b"/>
          <a:lstStyle>
            <a:lvl1pPr algn="r" eaLnBrk="1" latinLnBrk="0" hangingPunct="1">
              <a:defRPr kumimoji="0" sz="1000">
                <a:solidFill>
                  <a:schemeClr val="tx2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4"/>
          </p:nvPr>
        </p:nvSpPr>
        <p:spPr>
          <a:xfrm>
            <a:off x="6251448" y="6556248"/>
            <a:ext cx="588336" cy="228600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100">
                <a:solidFill>
                  <a:schemeClr val="tx2"/>
                </a:solidFill>
              </a:defRPr>
            </a:lvl1pPr>
            <a:extLst/>
          </a:lstStyle>
          <a:p>
            <a:fld id="{06B098FB-7AAE-43E3-AB79-C3CF22AD415D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3800" b="1" kern="1200" cap="all" baseline="0">
          <a:ln w="500">
            <a:solidFill>
              <a:schemeClr val="tx2">
                <a:shade val="20000"/>
                <a:satMod val="120000"/>
              </a:schemeClr>
            </a:solidFill>
          </a:ln>
          <a:gradFill>
            <a:gsLst>
              <a:gs pos="0">
                <a:schemeClr val="accent4">
                  <a:tint val="13000"/>
                </a:schemeClr>
              </a:gs>
              <a:gs pos="10000">
                <a:schemeClr val="accent4">
                  <a:tint val="20000"/>
                </a:schemeClr>
              </a:gs>
              <a:gs pos="49000">
                <a:schemeClr val="accent4">
                  <a:tint val="70000"/>
                </a:schemeClr>
              </a:gs>
              <a:gs pos="50000">
                <a:schemeClr val="accent4">
                  <a:tint val="97000"/>
                </a:schemeClr>
              </a:gs>
              <a:gs pos="100000">
                <a:schemeClr val="accent4">
                  <a:tint val="20000"/>
                </a:schemeClr>
              </a:gs>
            </a:gsLst>
            <a:lin ang="5400000" scaled="1"/>
          </a:gradFill>
          <a:effectLst/>
          <a:latin typeface="+mj-lt"/>
          <a:ea typeface="+mj-ea"/>
          <a:cs typeface="+mj-cs"/>
        </a:defRPr>
      </a:lvl1pPr>
      <a:extLst/>
    </p:titleStyle>
    <p:bodyStyle>
      <a:lvl1pPr marL="274320" indent="-274320" algn="l" rtl="0" eaLnBrk="1" latinLnBrk="0" hangingPunct="1">
        <a:spcBef>
          <a:spcPts val="600"/>
        </a:spcBef>
        <a:buClr>
          <a:schemeClr val="tx2"/>
        </a:buClr>
        <a:buSzPct val="73000"/>
        <a:buFont typeface="Wingdings 2"/>
        <a:buChar char=""/>
        <a:defRPr kumimoji="0" sz="2600" kern="1200" baseline="0">
          <a:solidFill>
            <a:schemeClr val="tx1"/>
          </a:solidFill>
          <a:latin typeface="+mn-lt"/>
          <a:ea typeface="+mn-ea"/>
          <a:cs typeface="+mn-cs"/>
        </a:defRPr>
      </a:lvl1pPr>
      <a:lvl2pPr marL="521208" indent="-228600" algn="l" rtl="0" eaLnBrk="1" latinLnBrk="0" hangingPunct="1">
        <a:spcBef>
          <a:spcPts val="500"/>
        </a:spcBef>
        <a:buClr>
          <a:schemeClr val="accent4"/>
        </a:buClr>
        <a:buSzPct val="80000"/>
        <a:buFont typeface="Wingdings 2"/>
        <a:buChar char=""/>
        <a:defRPr kumimoji="0" sz="23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2pPr>
      <a:lvl3pPr marL="758952" indent="-228600" algn="l" rtl="0" eaLnBrk="1" latinLnBrk="0" hangingPunct="1">
        <a:spcBef>
          <a:spcPts val="400"/>
        </a:spcBef>
        <a:buClr>
          <a:schemeClr val="accent4"/>
        </a:buClr>
        <a:buSzPct val="60000"/>
        <a:buFont typeface="Wingdings"/>
        <a:buChar char="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05840" indent="-228600" algn="l" rtl="0" eaLnBrk="1" latinLnBrk="0" hangingPunct="1">
        <a:spcBef>
          <a:spcPct val="20000"/>
        </a:spcBef>
        <a:buClr>
          <a:schemeClr val="accent4"/>
        </a:buClr>
        <a:buSzPct val="80000"/>
        <a:buFont typeface="Wingdings 2"/>
        <a:buChar char=""/>
        <a:defRPr kumimoji="0" sz="20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4pPr>
      <a:lvl5pPr marL="1280160" indent="-228600" algn="l" rtl="0" eaLnBrk="1" latinLnBrk="0" hangingPunct="1">
        <a:spcBef>
          <a:spcPts val="400"/>
        </a:spcBef>
        <a:buClr>
          <a:schemeClr val="accent4"/>
        </a:buClr>
        <a:buSzPct val="70000"/>
        <a:buFont typeface="Wingdings"/>
        <a:buChar char="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472184" indent="-182880" algn="l" rtl="0" eaLnBrk="1" latinLnBrk="0" hangingPunct="1">
        <a:spcBef>
          <a:spcPts val="400"/>
        </a:spcBef>
        <a:buClr>
          <a:schemeClr val="accent4"/>
        </a:buClr>
        <a:buSzPct val="80000"/>
        <a:buFont typeface="Wingdings 2"/>
        <a:buChar char=""/>
        <a:defRPr kumimoji="0" sz="18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6pPr>
      <a:lvl7pPr marL="1673352" indent="-182880" algn="l" rtl="0" eaLnBrk="1" latinLnBrk="0" hangingPunct="1">
        <a:spcBef>
          <a:spcPct val="20000"/>
        </a:spcBef>
        <a:buClr>
          <a:schemeClr val="accent4"/>
        </a:buClr>
        <a:buSzPct val="80000"/>
        <a:buFont typeface="Wingdings 2"/>
        <a:buChar char="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1847088" indent="-182880" algn="l" rtl="0" eaLnBrk="1" latinLnBrk="0" hangingPunct="1">
        <a:spcBef>
          <a:spcPts val="300"/>
        </a:spcBef>
        <a:buClr>
          <a:schemeClr val="accent4"/>
        </a:buClr>
        <a:buSzPct val="100000"/>
        <a:buChar char="•"/>
        <a:defRPr kumimoji="0" sz="1600" kern="1200" baseline="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8pPr>
      <a:lvl9pPr marL="2057400" indent="-182880" algn="l" rtl="0" eaLnBrk="1" latinLnBrk="0" hangingPunct="1">
        <a:spcBef>
          <a:spcPct val="20000"/>
        </a:spcBef>
        <a:buClr>
          <a:schemeClr val="accent4"/>
        </a:buClr>
        <a:buSzPct val="100000"/>
        <a:buFont typeface="Wingdings"/>
        <a:buChar char="§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2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 dirty="0" smtClean="0"/>
          </a:p>
          <a:p>
            <a:endParaRPr lang="cs-CZ" dirty="0"/>
          </a:p>
        </p:txBody>
      </p:sp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3662245853"/>
              </p:ext>
            </p:extLst>
          </p:nvPr>
        </p:nvGraphicFramePr>
        <p:xfrm>
          <a:off x="467544" y="681059"/>
          <a:ext cx="8208912" cy="453650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27784" y="5267852"/>
            <a:ext cx="4024666" cy="784026"/>
          </a:xfrm>
          <a:prstGeom prst="rect">
            <a:avLst/>
          </a:prstGeom>
          <a:noFill/>
          <a:ln w="9525">
            <a:solidFill>
              <a:schemeClr val="tx2">
                <a:lumMod val="75000"/>
              </a:schemeClr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72825778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Font typeface="Wingdings" pitchFamily="2" charset="2"/>
              <a:buChar char="Ø"/>
            </a:pPr>
            <a:r>
              <a:rPr lang="cs-CZ" dirty="0"/>
              <a:t>Pro 3</a:t>
            </a:r>
            <a:r>
              <a:rPr lang="cs-CZ" dirty="0" smtClean="0"/>
              <a:t>. </a:t>
            </a:r>
            <a:r>
              <a:rPr lang="cs-CZ" dirty="0"/>
              <a:t>ročník ZŠ</a:t>
            </a:r>
          </a:p>
          <a:p>
            <a:pPr>
              <a:buFont typeface="Wingdings" pitchFamily="2" charset="2"/>
              <a:buChar char="Ø"/>
            </a:pPr>
            <a:r>
              <a:rPr lang="cs-CZ" dirty="0" smtClean="0"/>
              <a:t>Začínáme se učit anglicky</a:t>
            </a:r>
          </a:p>
          <a:p>
            <a:pPr>
              <a:buFont typeface="Wingdings" pitchFamily="2" charset="2"/>
              <a:buChar char="Ø"/>
            </a:pPr>
            <a:r>
              <a:rPr lang="cs-CZ" dirty="0" smtClean="0"/>
              <a:t>(učebnice </a:t>
            </a:r>
            <a:r>
              <a:rPr lang="cs-CZ" dirty="0" err="1"/>
              <a:t>Chatterbox</a:t>
            </a:r>
            <a:r>
              <a:rPr lang="cs-CZ" dirty="0"/>
              <a:t> </a:t>
            </a:r>
            <a:r>
              <a:rPr lang="cs-CZ" dirty="0" smtClean="0"/>
              <a:t>1)</a:t>
            </a:r>
            <a:endParaRPr lang="cs-CZ" dirty="0"/>
          </a:p>
          <a:p>
            <a:pPr>
              <a:buFont typeface="Wingdings" pitchFamily="2" charset="2"/>
              <a:buChar char="Ø"/>
            </a:pPr>
            <a:r>
              <a:rPr lang="cs-CZ" dirty="0"/>
              <a:t>Pomůcky:  fixy na interaktivní tabuli, počítače</a:t>
            </a:r>
          </a:p>
          <a:p>
            <a:pPr>
              <a:buFont typeface="Wingdings" pitchFamily="2" charset="2"/>
              <a:buChar char="Ø"/>
            </a:pPr>
            <a:r>
              <a:rPr lang="cs-CZ" dirty="0"/>
              <a:t>Inovace: motivační interaktivní procvičování slovní zásoby na interaktivní tabuli či samostatná práce na PC</a:t>
            </a:r>
          </a:p>
          <a:p>
            <a:pPr>
              <a:buFont typeface="Wingdings" pitchFamily="2" charset="2"/>
              <a:buChar char="Ø"/>
            </a:pPr>
            <a:r>
              <a:rPr lang="cs-CZ" dirty="0"/>
              <a:t>Metodické pokyny: </a:t>
            </a:r>
            <a:r>
              <a:rPr lang="cs-CZ" dirty="0" smtClean="0"/>
              <a:t>opakování z </a:t>
            </a:r>
            <a:r>
              <a:rPr lang="cs-CZ" dirty="0" err="1" smtClean="0"/>
              <a:t>min.ročníku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2937467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Hello. </a:t>
            </a:r>
            <a:r>
              <a:rPr lang="cs-CZ" dirty="0" err="1" smtClean="0"/>
              <a:t>How</a:t>
            </a:r>
            <a:r>
              <a:rPr lang="cs-CZ" dirty="0" smtClean="0"/>
              <a:t> are </a:t>
            </a:r>
            <a:r>
              <a:rPr lang="cs-CZ" dirty="0" err="1" smtClean="0"/>
              <a:t>you</a:t>
            </a:r>
            <a:r>
              <a:rPr lang="cs-CZ" dirty="0" smtClean="0"/>
              <a:t>?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err="1" smtClean="0"/>
              <a:t>We</a:t>
            </a:r>
            <a:r>
              <a:rPr lang="cs-CZ" dirty="0" smtClean="0"/>
              <a:t> start </a:t>
            </a:r>
            <a:r>
              <a:rPr lang="cs-CZ" dirty="0" err="1" smtClean="0"/>
              <a:t>now</a:t>
            </a:r>
            <a:r>
              <a:rPr lang="cs-CZ" dirty="0" smtClean="0"/>
              <a:t> </a:t>
            </a:r>
            <a:r>
              <a:rPr lang="cs-CZ" dirty="0" smtClean="0">
                <a:sym typeface="Wingdings" pitchFamily="2" charset="2"/>
              </a:rPr>
              <a:t></a:t>
            </a:r>
          </a:p>
          <a:p>
            <a:endParaRPr lang="cs-CZ" dirty="0">
              <a:sym typeface="Wingdings" pitchFamily="2" charset="2"/>
            </a:endParaRPr>
          </a:p>
          <a:p>
            <a:pPr marL="0" indent="0">
              <a:buNone/>
            </a:pPr>
            <a:r>
              <a:rPr lang="cs-CZ" dirty="0" smtClean="0">
                <a:sym typeface="Wingdings" pitchFamily="2" charset="2"/>
              </a:rPr>
              <a:t>Zopakujeme si, co jsme se naučili minulý školní rok </a:t>
            </a:r>
            <a:endParaRPr lang="cs-CZ" dirty="0"/>
          </a:p>
        </p:txBody>
      </p:sp>
      <p:pic>
        <p:nvPicPr>
          <p:cNvPr id="1026" name="Picture 2" descr="C:\Users\0MGM\AppData\Local\Microsoft\Windows\Temporary Internet Files\Content.IE5\7QZR9NXX\MC900433822[1]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31840" y="3933056"/>
            <a:ext cx="1828572" cy="18285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63036642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Vyčasujte sloveso „to </a:t>
            </a:r>
            <a:r>
              <a:rPr lang="cs-CZ" dirty="0" err="1" smtClean="0"/>
              <a:t>be</a:t>
            </a:r>
            <a:r>
              <a:rPr lang="cs-CZ" dirty="0" smtClean="0"/>
              <a:t>“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I </a:t>
            </a:r>
            <a:r>
              <a:rPr lang="cs-CZ" dirty="0" err="1" smtClean="0"/>
              <a:t>am</a:t>
            </a:r>
            <a:endParaRPr lang="cs-CZ" dirty="0" smtClean="0"/>
          </a:p>
          <a:p>
            <a:r>
              <a:rPr lang="cs-CZ" dirty="0" smtClean="0"/>
              <a:t>……….</a:t>
            </a:r>
          </a:p>
          <a:p>
            <a:r>
              <a:rPr lang="cs-CZ" dirty="0" smtClean="0"/>
              <a:t>………, ……………., ……….</a:t>
            </a:r>
          </a:p>
          <a:p>
            <a:endParaRPr lang="cs-CZ" dirty="0"/>
          </a:p>
          <a:p>
            <a:r>
              <a:rPr lang="cs-CZ" dirty="0" err="1" smtClean="0"/>
              <a:t>We</a:t>
            </a:r>
            <a:r>
              <a:rPr lang="cs-CZ" dirty="0" smtClean="0"/>
              <a:t> are</a:t>
            </a:r>
          </a:p>
          <a:p>
            <a:r>
              <a:rPr lang="cs-CZ" dirty="0" smtClean="0"/>
              <a:t>…………..</a:t>
            </a:r>
          </a:p>
          <a:p>
            <a:r>
              <a:rPr lang="cs-CZ" dirty="0" smtClean="0"/>
              <a:t>…………….</a:t>
            </a:r>
          </a:p>
        </p:txBody>
      </p:sp>
    </p:spTree>
    <p:extLst>
      <p:ext uri="{BB962C8B-B14F-4D97-AF65-F5344CB8AC3E}">
        <p14:creationId xmlns:p14="http://schemas.microsoft.com/office/powerpoint/2010/main" val="1841893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Napište několik slov o sobě.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Jmenuji se ……………, žiji v …………….., Jsem…….starý, ,,,,,,,,,,,,,,,,,,,,,,,,,,,,,,,,,,,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90555247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Doplň chybějící měsíce: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cs-CZ" dirty="0" err="1" smtClean="0"/>
              <a:t>January</a:t>
            </a:r>
            <a:endParaRPr lang="cs-CZ" dirty="0" smtClean="0"/>
          </a:p>
          <a:p>
            <a:r>
              <a:rPr lang="cs-CZ" dirty="0" err="1" smtClean="0"/>
              <a:t>February</a:t>
            </a:r>
            <a:endParaRPr lang="cs-CZ" dirty="0"/>
          </a:p>
          <a:p>
            <a:r>
              <a:rPr lang="cs-CZ" dirty="0" err="1" smtClean="0"/>
              <a:t>March</a:t>
            </a:r>
            <a:endParaRPr lang="cs-CZ" dirty="0" smtClean="0"/>
          </a:p>
          <a:p>
            <a:r>
              <a:rPr lang="cs-CZ" dirty="0" err="1" smtClean="0"/>
              <a:t>April</a:t>
            </a:r>
            <a:endParaRPr lang="cs-CZ" dirty="0"/>
          </a:p>
          <a:p>
            <a:r>
              <a:rPr lang="cs-CZ" dirty="0" smtClean="0"/>
              <a:t>May</a:t>
            </a:r>
          </a:p>
          <a:p>
            <a:r>
              <a:rPr lang="cs-CZ" dirty="0" smtClean="0"/>
              <a:t>June</a:t>
            </a:r>
          </a:p>
          <a:p>
            <a:r>
              <a:rPr lang="cs-CZ" dirty="0" smtClean="0"/>
              <a:t>July</a:t>
            </a:r>
            <a:endParaRPr lang="cs-CZ" dirty="0"/>
          </a:p>
          <a:p>
            <a:r>
              <a:rPr lang="cs-CZ" dirty="0" smtClean="0"/>
              <a:t>August</a:t>
            </a:r>
          </a:p>
          <a:p>
            <a:r>
              <a:rPr lang="cs-CZ" dirty="0" err="1" smtClean="0"/>
              <a:t>September</a:t>
            </a:r>
            <a:endParaRPr lang="cs-CZ" dirty="0"/>
          </a:p>
          <a:p>
            <a:r>
              <a:rPr lang="cs-CZ" dirty="0" err="1" smtClean="0"/>
              <a:t>October</a:t>
            </a:r>
            <a:endParaRPr lang="cs-CZ" dirty="0" smtClean="0"/>
          </a:p>
          <a:p>
            <a:r>
              <a:rPr lang="cs-CZ" dirty="0" err="1" smtClean="0"/>
              <a:t>November</a:t>
            </a:r>
            <a:endParaRPr lang="cs-CZ" dirty="0" smtClean="0"/>
          </a:p>
          <a:p>
            <a:r>
              <a:rPr lang="cs-CZ" dirty="0" err="1" smtClean="0"/>
              <a:t>December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01369838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Doplň dny v týdnu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err="1" smtClean="0"/>
              <a:t>Monday</a:t>
            </a:r>
            <a:endParaRPr lang="cs-CZ" dirty="0" smtClean="0"/>
          </a:p>
          <a:p>
            <a:r>
              <a:rPr lang="cs-CZ" dirty="0" err="1" smtClean="0"/>
              <a:t>Tuesday</a:t>
            </a:r>
            <a:endParaRPr lang="cs-CZ" dirty="0" smtClean="0"/>
          </a:p>
          <a:p>
            <a:r>
              <a:rPr lang="cs-CZ" dirty="0" err="1" smtClean="0"/>
              <a:t>Wednesday</a:t>
            </a:r>
            <a:endParaRPr lang="cs-CZ" dirty="0" smtClean="0"/>
          </a:p>
          <a:p>
            <a:r>
              <a:rPr lang="cs-CZ" dirty="0" err="1" smtClean="0"/>
              <a:t>Thursday</a:t>
            </a:r>
            <a:endParaRPr lang="cs-CZ" dirty="0" smtClean="0"/>
          </a:p>
          <a:p>
            <a:r>
              <a:rPr lang="cs-CZ" dirty="0" err="1" smtClean="0"/>
              <a:t>Friday</a:t>
            </a:r>
            <a:endParaRPr lang="cs-CZ" dirty="0" smtClean="0"/>
          </a:p>
          <a:p>
            <a:r>
              <a:rPr lang="cs-CZ" dirty="0" err="1" smtClean="0"/>
              <a:t>Saturday</a:t>
            </a:r>
            <a:endParaRPr lang="cs-CZ" dirty="0" smtClean="0"/>
          </a:p>
          <a:p>
            <a:r>
              <a:rPr lang="cs-CZ" dirty="0" err="1" smtClean="0"/>
              <a:t>Sunday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82882187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Vypočítej a napiš anglicky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42+25=67 ( </a:t>
            </a:r>
            <a:r>
              <a:rPr lang="cs-CZ" dirty="0" err="1" smtClean="0"/>
              <a:t>sixty</a:t>
            </a:r>
            <a:r>
              <a:rPr lang="cs-CZ" dirty="0" smtClean="0"/>
              <a:t>- </a:t>
            </a:r>
            <a:r>
              <a:rPr lang="cs-CZ" dirty="0" err="1" smtClean="0"/>
              <a:t>seven</a:t>
            </a:r>
            <a:r>
              <a:rPr lang="cs-CZ" dirty="0" smtClean="0"/>
              <a:t>)</a:t>
            </a:r>
          </a:p>
          <a:p>
            <a:r>
              <a:rPr lang="cs-CZ" dirty="0" smtClean="0"/>
              <a:t>21-10=11( </a:t>
            </a:r>
            <a:r>
              <a:rPr lang="cs-CZ" dirty="0" err="1" smtClean="0"/>
              <a:t>eleven</a:t>
            </a:r>
            <a:r>
              <a:rPr lang="cs-CZ" dirty="0" smtClean="0"/>
              <a:t>)</a:t>
            </a:r>
          </a:p>
          <a:p>
            <a:r>
              <a:rPr lang="cs-CZ" dirty="0" smtClean="0"/>
              <a:t>13+12=25 (</a:t>
            </a:r>
            <a:r>
              <a:rPr lang="cs-CZ" dirty="0" err="1" smtClean="0"/>
              <a:t>twenty-five</a:t>
            </a:r>
            <a:r>
              <a:rPr lang="cs-CZ" dirty="0" smtClean="0"/>
              <a:t>)</a:t>
            </a:r>
          </a:p>
          <a:p>
            <a:r>
              <a:rPr lang="cs-CZ" dirty="0" smtClean="0"/>
              <a:t>100-50=50 ( </a:t>
            </a:r>
            <a:r>
              <a:rPr lang="cs-CZ" dirty="0" err="1" smtClean="0"/>
              <a:t>fifty</a:t>
            </a:r>
            <a:r>
              <a:rPr lang="cs-CZ" dirty="0" smtClean="0"/>
              <a:t>)</a:t>
            </a:r>
          </a:p>
          <a:p>
            <a:r>
              <a:rPr lang="cs-CZ" dirty="0" smtClean="0"/>
              <a:t>55-33=22 ( </a:t>
            </a:r>
            <a:r>
              <a:rPr lang="cs-CZ" dirty="0" err="1" smtClean="0"/>
              <a:t>twenty-two</a:t>
            </a:r>
            <a:r>
              <a:rPr lang="cs-CZ" dirty="0" smtClean="0"/>
              <a:t>)</a:t>
            </a:r>
          </a:p>
          <a:p>
            <a:r>
              <a:rPr lang="cs-CZ" dirty="0" smtClean="0"/>
              <a:t>11+22=33 (</a:t>
            </a:r>
            <a:r>
              <a:rPr lang="cs-CZ" dirty="0" err="1" smtClean="0"/>
              <a:t>thirty-three</a:t>
            </a:r>
            <a:r>
              <a:rPr lang="cs-CZ" dirty="0" smtClean="0"/>
              <a:t>)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68470683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Vypočítej a napiš anglicky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cs-CZ" dirty="0" smtClean="0"/>
              <a:t>42+25=</a:t>
            </a:r>
          </a:p>
          <a:p>
            <a:r>
              <a:rPr lang="cs-CZ" dirty="0" smtClean="0"/>
              <a:t>21-10=</a:t>
            </a:r>
          </a:p>
          <a:p>
            <a:r>
              <a:rPr lang="cs-CZ" dirty="0" smtClean="0"/>
              <a:t>13+12=</a:t>
            </a:r>
          </a:p>
          <a:p>
            <a:r>
              <a:rPr lang="cs-CZ" dirty="0" smtClean="0"/>
              <a:t>100-50=</a:t>
            </a:r>
          </a:p>
          <a:p>
            <a:r>
              <a:rPr lang="cs-CZ" dirty="0" smtClean="0"/>
              <a:t>55-33=</a:t>
            </a:r>
          </a:p>
          <a:p>
            <a:r>
              <a:rPr lang="cs-CZ" dirty="0" smtClean="0"/>
              <a:t>11+22=</a:t>
            </a:r>
          </a:p>
          <a:p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cs-CZ" dirty="0" smtClean="0"/>
              <a:t>67 ( </a:t>
            </a:r>
            <a:r>
              <a:rPr lang="cs-CZ" dirty="0" err="1" smtClean="0"/>
              <a:t>sixty</a:t>
            </a:r>
            <a:r>
              <a:rPr lang="cs-CZ" dirty="0" smtClean="0"/>
              <a:t>- </a:t>
            </a:r>
            <a:r>
              <a:rPr lang="cs-CZ" dirty="0" err="1" smtClean="0"/>
              <a:t>seven</a:t>
            </a:r>
            <a:r>
              <a:rPr lang="cs-CZ" dirty="0" smtClean="0"/>
              <a:t>)</a:t>
            </a:r>
          </a:p>
          <a:p>
            <a:r>
              <a:rPr lang="cs-CZ" dirty="0" smtClean="0"/>
              <a:t>11( </a:t>
            </a:r>
            <a:r>
              <a:rPr lang="cs-CZ" dirty="0" err="1" smtClean="0"/>
              <a:t>eleven</a:t>
            </a:r>
            <a:r>
              <a:rPr lang="cs-CZ" dirty="0" smtClean="0"/>
              <a:t>)</a:t>
            </a:r>
          </a:p>
          <a:p>
            <a:r>
              <a:rPr lang="cs-CZ" dirty="0" smtClean="0"/>
              <a:t>25 (</a:t>
            </a:r>
            <a:r>
              <a:rPr lang="cs-CZ" dirty="0" err="1" smtClean="0"/>
              <a:t>twenty-five</a:t>
            </a:r>
            <a:r>
              <a:rPr lang="cs-CZ" dirty="0" smtClean="0"/>
              <a:t>)</a:t>
            </a:r>
          </a:p>
          <a:p>
            <a:r>
              <a:rPr lang="cs-CZ" dirty="0" smtClean="0"/>
              <a:t>50 ( </a:t>
            </a:r>
            <a:r>
              <a:rPr lang="cs-CZ" dirty="0" err="1" smtClean="0"/>
              <a:t>fifty</a:t>
            </a:r>
            <a:r>
              <a:rPr lang="cs-CZ" dirty="0" smtClean="0"/>
              <a:t>)</a:t>
            </a:r>
          </a:p>
          <a:p>
            <a:r>
              <a:rPr lang="cs-CZ" dirty="0" smtClean="0"/>
              <a:t>22 ( </a:t>
            </a:r>
            <a:r>
              <a:rPr lang="cs-CZ" dirty="0" err="1" smtClean="0"/>
              <a:t>twenty-two</a:t>
            </a:r>
            <a:r>
              <a:rPr lang="cs-CZ" dirty="0" smtClean="0"/>
              <a:t>)</a:t>
            </a:r>
          </a:p>
          <a:p>
            <a:r>
              <a:rPr lang="cs-CZ" dirty="0" smtClean="0"/>
              <a:t>33 (</a:t>
            </a:r>
            <a:r>
              <a:rPr lang="cs-CZ" dirty="0" err="1" smtClean="0"/>
              <a:t>thirty-three</a:t>
            </a:r>
            <a:r>
              <a:rPr lang="cs-CZ" dirty="0" smtClean="0"/>
              <a:t>)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61138484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A teď namaluj postavu a popiš části těla: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88141552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Ilustrace: office.microsoft.com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87074185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Bohatý">
  <a:themeElements>
    <a:clrScheme name="Bohatý">
      <a:dk1>
        <a:sysClr val="windowText" lastClr="000000"/>
      </a:dk1>
      <a:lt1>
        <a:sysClr val="window" lastClr="FFFFFF"/>
      </a:lt1>
      <a:dk2>
        <a:srgbClr val="B13F9A"/>
      </a:dk2>
      <a:lt2>
        <a:srgbClr val="F4E7ED"/>
      </a:lt2>
      <a:accent1>
        <a:srgbClr val="B83D68"/>
      </a:accent1>
      <a:accent2>
        <a:srgbClr val="AC66BB"/>
      </a:accent2>
      <a:accent3>
        <a:srgbClr val="DE6C36"/>
      </a:accent3>
      <a:accent4>
        <a:srgbClr val="F9B639"/>
      </a:accent4>
      <a:accent5>
        <a:srgbClr val="CF6DA4"/>
      </a:accent5>
      <a:accent6>
        <a:srgbClr val="FA8D3D"/>
      </a:accent6>
      <a:hlink>
        <a:srgbClr val="FFDE66"/>
      </a:hlink>
      <a:folHlink>
        <a:srgbClr val="D490C5"/>
      </a:folHlink>
    </a:clrScheme>
    <a:fontScheme name="Bohatý">
      <a:majorFont>
        <a:latin typeface="Trebuchet MS"/>
        <a:ea typeface=""/>
        <a:cs typeface=""/>
        <a:font script="Jpan" typeface="HG丸ｺﾞｼｯｸM-PRO"/>
        <a:font script="Hang" typeface="HY그래픽M"/>
        <a:font script="Hans" typeface="黑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HG丸ｺﾞｼｯｸM-PRO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Bohatý">
      <a:fillStyleLst>
        <a:solidFill>
          <a:schemeClr val="phClr"/>
        </a:solidFill>
        <a:gradFill rotWithShape="1">
          <a:gsLst>
            <a:gs pos="0">
              <a:schemeClr val="phClr">
                <a:tint val="15000"/>
                <a:satMod val="250000"/>
              </a:schemeClr>
            </a:gs>
            <a:gs pos="49000">
              <a:schemeClr val="phClr">
                <a:tint val="50000"/>
                <a:satMod val="200000"/>
              </a:schemeClr>
            </a:gs>
            <a:gs pos="49100">
              <a:schemeClr val="phClr">
                <a:tint val="64000"/>
                <a:satMod val="160000"/>
              </a:schemeClr>
            </a:gs>
            <a:gs pos="92000">
              <a:schemeClr val="phClr">
                <a:tint val="50000"/>
                <a:satMod val="200000"/>
              </a:schemeClr>
            </a:gs>
            <a:gs pos="100000">
              <a:schemeClr val="phClr">
                <a:tint val="43000"/>
                <a:satMod val="19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4000"/>
              </a:schemeClr>
            </a:gs>
            <a:gs pos="49000">
              <a:schemeClr val="phClr">
                <a:tint val="96000"/>
                <a:shade val="84000"/>
                <a:satMod val="110000"/>
              </a:schemeClr>
            </a:gs>
            <a:gs pos="49100">
              <a:schemeClr val="phClr">
                <a:shade val="55000"/>
                <a:satMod val="150000"/>
              </a:schemeClr>
            </a:gs>
            <a:gs pos="92000">
              <a:schemeClr val="phClr">
                <a:tint val="98000"/>
                <a:shade val="90000"/>
                <a:satMod val="128000"/>
              </a:schemeClr>
            </a:gs>
            <a:gs pos="100000">
              <a:schemeClr val="phClr">
                <a:tint val="90000"/>
                <a:shade val="97000"/>
                <a:satMod val="128000"/>
              </a:schemeClr>
            </a:gs>
          </a:gsLst>
          <a:lin ang="5400000" scaled="1"/>
        </a:gradFill>
      </a:fillStyleLst>
      <a:lnStyleLst>
        <a:ln w="11430" cap="flat" cmpd="sng" algn="ctr">
          <a:solidFill>
            <a:schemeClr val="phClr"/>
          </a:solidFill>
          <a:prstDash val="solid"/>
        </a:ln>
        <a:ln w="40000" cap="flat" cmpd="sng" algn="ctr">
          <a:solidFill>
            <a:schemeClr val="phClr"/>
          </a:solidFill>
          <a:prstDash val="solid"/>
        </a:ln>
        <a:ln w="318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chemeClr val="phClr">
                <a:shade val="30000"/>
                <a:satMod val="150000"/>
                <a:alpha val="38000"/>
              </a:schemeClr>
            </a:outerShdw>
          </a:effectLst>
        </a:effectStyle>
        <a:effectStyle>
          <a:effectLst>
            <a:outerShdw blurRad="39000" dist="25400" dir="5400000" rotWithShape="0">
              <a:schemeClr val="phClr">
                <a:shade val="33000"/>
                <a:alpha val="83000"/>
              </a:schemeClr>
            </a:outerShdw>
          </a:effectLst>
        </a:effectStyle>
        <a:effectStyle>
          <a:effectLst>
            <a:outerShdw blurRad="39000" dist="25400" dir="5400000" rotWithShape="0">
              <a:schemeClr val="phClr">
                <a:shade val="33000"/>
                <a:alpha val="83000"/>
              </a:scheme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1500000"/>
            </a:lightRig>
          </a:scene3d>
          <a:sp3d extrusionH="127000" prstMaterial="powder">
            <a:bevelT w="50800" h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78000"/>
                <a:satMod val="220000"/>
              </a:schemeClr>
            </a:gs>
            <a:gs pos="100000">
              <a:schemeClr val="phClr">
                <a:shade val="35000"/>
                <a:satMod val="155000"/>
              </a:schemeClr>
            </a:gs>
          </a:gsLst>
          <a:path path="circle">
            <a:fillToRect l="50000" t="50000" r="50000" b="500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80000"/>
              </a:schemeClr>
              <a:schemeClr val="phClr">
                <a:tint val="500"/>
                <a:satMod val="150000"/>
              </a:schemeClr>
            </a:duotone>
          </a:blip>
          <a:tile tx="0" ty="0" sx="50000" sy="5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Opulent</Template>
  <TotalTime>15</TotalTime>
  <Words>235</Words>
  <Application>Microsoft Office PowerPoint</Application>
  <PresentationFormat>Předvádění na obrazovce (4:3)</PresentationFormat>
  <Paragraphs>71</Paragraphs>
  <Slides>11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Bohatý</vt:lpstr>
      <vt:lpstr>Prezentace aplikace PowerPoint</vt:lpstr>
      <vt:lpstr>Anotace</vt:lpstr>
      <vt:lpstr>Hello. How are you?</vt:lpstr>
      <vt:lpstr>Vyčasujte sloveso „to be“</vt:lpstr>
      <vt:lpstr>Napište několik slov o sobě.</vt:lpstr>
      <vt:lpstr>Doplň chybějící měsíce:</vt:lpstr>
      <vt:lpstr>Doplň dny v týdnu</vt:lpstr>
      <vt:lpstr>Vypočítej a napiš anglicky</vt:lpstr>
      <vt:lpstr>Vypočítej a napiš anglicky</vt:lpstr>
      <vt:lpstr>A teď namaluj postavu a popiš části těla:</vt:lpstr>
      <vt:lpstr>Zdroje: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0MGM</dc:creator>
  <cp:lastModifiedBy>0MGM</cp:lastModifiedBy>
  <cp:revision>7</cp:revision>
  <dcterms:created xsi:type="dcterms:W3CDTF">2013-09-03T15:48:10Z</dcterms:created>
  <dcterms:modified xsi:type="dcterms:W3CDTF">2013-10-27T11:13:50Z</dcterms:modified>
</cp:coreProperties>
</file>