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0" d="100"/>
          <a:sy n="50" d="100"/>
        </p:scale>
        <p:origin x="-1267" y="-7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Michaela Vráblíková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VY_32_INOVACE_52AJ_3tr_animals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</a:t>
          </a:r>
          <a:r>
            <a:rPr lang="cs-CZ" dirty="0" smtClean="0"/>
            <a:t>: Zvířata </a:t>
          </a:r>
          <a:r>
            <a:rPr lang="cs-CZ" dirty="0" smtClean="0"/>
            <a:t>v zoo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11.9.2013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A6FADAE0-F708-4BF9-9D46-40FED34E11C9}" type="presOf" srcId="{39F8B381-5807-488E-AC22-73DD4140ED4A}" destId="{612116FE-9061-44B1-A457-8F1AFBD162E0}" srcOrd="0" destOrd="0" presId="urn:microsoft.com/office/officeart/2005/8/layout/vList2"/>
    <dgm:cxn modelId="{F0820AC0-D4BC-42A5-A163-6F9BC96F1CE2}" type="presOf" srcId="{6B0205A6-422D-4956-AD89-0CEBCAE4530D}" destId="{B1DDF1AD-3BC2-43B8-A8D0-A33120EFAF7C}" srcOrd="0" destOrd="0" presId="urn:microsoft.com/office/officeart/2005/8/layout/vList2"/>
    <dgm:cxn modelId="{A2F1C721-E496-4BE0-9E1F-133515E0001B}" type="presOf" srcId="{019433A1-1324-4DE1-9E6F-32B851095F74}" destId="{ABF03533-6AD0-44CD-A08E-C9977356B6A8}" srcOrd="0" destOrd="0" presId="urn:microsoft.com/office/officeart/2005/8/layout/vList2"/>
    <dgm:cxn modelId="{71EC111D-2485-424D-99DF-8C34909D9EEE}" type="presOf" srcId="{EBC41103-E2E5-4D48-9B4B-425520D3D098}" destId="{97CBBA99-26B9-4E2D-BA76-BF47FEBF0134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F323A9E-83DF-46CB-AE2C-D16475A8ED0F}" type="presOf" srcId="{FBBFC3EA-9D9D-4F3A-BEA6-9C2C0E46BF20}" destId="{ACAD381E-21DC-4C07-8FDD-119C2EC3BB2E}" srcOrd="0" destOrd="0" presId="urn:microsoft.com/office/officeart/2005/8/layout/vList2"/>
    <dgm:cxn modelId="{6FE251B9-071F-4E7C-AF99-C69475D64B30}" type="presOf" srcId="{C73C7642-F245-4585-8F88-243F9FAEF6CA}" destId="{1C4BCB69-D3A6-4CCF-9871-D9B9359B8159}" srcOrd="0" destOrd="0" presId="urn:microsoft.com/office/officeart/2005/8/layout/vList2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FB8690B-127F-4ABC-A14D-45DDC5B2C981}" type="presOf" srcId="{445C7998-7549-48B0-BD68-D4F0167F02E5}" destId="{7B541546-39A7-4633-AED0-6028788110D7}" srcOrd="0" destOrd="0" presId="urn:microsoft.com/office/officeart/2005/8/layout/vList2"/>
    <dgm:cxn modelId="{0CA95981-72E1-475A-AB22-3756AE17C9E9}" type="presParOf" srcId="{612116FE-9061-44B1-A457-8F1AFBD162E0}" destId="{7B541546-39A7-4633-AED0-6028788110D7}" srcOrd="0" destOrd="0" presId="urn:microsoft.com/office/officeart/2005/8/layout/vList2"/>
    <dgm:cxn modelId="{E9011BDE-9F12-493F-B506-EEB0CBE9EC26}" type="presParOf" srcId="{612116FE-9061-44B1-A457-8F1AFBD162E0}" destId="{9B9314F6-85CC-4C49-B24D-6AF5DF05D800}" srcOrd="1" destOrd="0" presId="urn:microsoft.com/office/officeart/2005/8/layout/vList2"/>
    <dgm:cxn modelId="{D5C30A43-C486-47B0-8B6A-033E08C74F4D}" type="presParOf" srcId="{612116FE-9061-44B1-A457-8F1AFBD162E0}" destId="{ACAD381E-21DC-4C07-8FDD-119C2EC3BB2E}" srcOrd="2" destOrd="0" presId="urn:microsoft.com/office/officeart/2005/8/layout/vList2"/>
    <dgm:cxn modelId="{CE6D672E-5274-4364-B81B-8B34CB8C7BEA}" type="presParOf" srcId="{612116FE-9061-44B1-A457-8F1AFBD162E0}" destId="{208194AD-7544-4854-B7A4-4A67E5453B54}" srcOrd="3" destOrd="0" presId="urn:microsoft.com/office/officeart/2005/8/layout/vList2"/>
    <dgm:cxn modelId="{E0497085-FA1F-4314-9D9B-189ED4BCE776}" type="presParOf" srcId="{612116FE-9061-44B1-A457-8F1AFBD162E0}" destId="{ABF03533-6AD0-44CD-A08E-C9977356B6A8}" srcOrd="4" destOrd="0" presId="urn:microsoft.com/office/officeart/2005/8/layout/vList2"/>
    <dgm:cxn modelId="{A247F3CF-0FB6-4AB2-AF78-D3451628880A}" type="presParOf" srcId="{612116FE-9061-44B1-A457-8F1AFBD162E0}" destId="{60E42310-8BB6-41EA-B44F-0BAC7EFC9B2E}" srcOrd="5" destOrd="0" presId="urn:microsoft.com/office/officeart/2005/8/layout/vList2"/>
    <dgm:cxn modelId="{B154568A-3EF0-4A1A-8DE9-F955B24B0EEA}" type="presParOf" srcId="{612116FE-9061-44B1-A457-8F1AFBD162E0}" destId="{1C4BCB69-D3A6-4CCF-9871-D9B9359B8159}" srcOrd="6" destOrd="0" presId="urn:microsoft.com/office/officeart/2005/8/layout/vList2"/>
    <dgm:cxn modelId="{06C78F3E-A6F6-4FDF-BA6C-167B75DB9387}" type="presParOf" srcId="{612116FE-9061-44B1-A457-8F1AFBD162E0}" destId="{34DE5943-AAB5-4DC3-B765-99B35FCB6ECD}" srcOrd="7" destOrd="0" presId="urn:microsoft.com/office/officeart/2005/8/layout/vList2"/>
    <dgm:cxn modelId="{B420E409-1DEA-4363-ADF2-C375BCA35EA0}" type="presParOf" srcId="{612116FE-9061-44B1-A457-8F1AFBD162E0}" destId="{97CBBA99-26B9-4E2D-BA76-BF47FEBF0134}" srcOrd="8" destOrd="0" presId="urn:microsoft.com/office/officeart/2005/8/layout/vList2"/>
    <dgm:cxn modelId="{F2457489-853F-4803-AC8F-B6785FF45773}" type="presParOf" srcId="{612116FE-9061-44B1-A457-8F1AFBD162E0}" destId="{9A22653A-B2DB-4D9E-A633-AD2EC219A723}" srcOrd="9" destOrd="0" presId="urn:microsoft.com/office/officeart/2005/8/layout/vList2"/>
    <dgm:cxn modelId="{4C7230D9-00CE-4DA9-A571-742706879582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17072"/>
          <a:ext cx="8208911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0"/>
                <a:satOff val="0"/>
                <a:lumOff val="0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</a:t>
          </a:r>
          <a:r>
            <a:rPr lang="cs-CZ" sz="1700" b="1" kern="1200" dirty="0" smtClean="0"/>
            <a:t>: Základní škola a Mateřská škola Troskotovice, příspěvková organizace</a:t>
          </a:r>
          <a:endParaRPr lang="cs-CZ" sz="1700" kern="1200" dirty="0"/>
        </a:p>
      </dsp:txBody>
      <dsp:txXfrm>
        <a:off x="33012" y="150084"/>
        <a:ext cx="8142887" cy="610236"/>
      </dsp:txXfrm>
    </dsp:sp>
    <dsp:sp modelId="{ACAD381E-21DC-4C07-8FDD-119C2EC3BB2E}">
      <dsp:nvSpPr>
        <dsp:cNvPr id="0" name=""/>
        <dsp:cNvSpPr/>
      </dsp:nvSpPr>
      <dsp:spPr>
        <a:xfrm>
          <a:off x="0" y="842292"/>
          <a:ext cx="8208911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15240"/>
                <a:satOff val="-18384"/>
                <a:lumOff val="16997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215240"/>
                <a:satOff val="-18384"/>
                <a:lumOff val="16997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215240"/>
                <a:satOff val="-18384"/>
                <a:lumOff val="16997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Michaela Vráblíková </a:t>
          </a:r>
          <a:endParaRPr lang="cs-CZ" sz="1700" kern="1200" dirty="0"/>
        </a:p>
      </dsp:txBody>
      <dsp:txXfrm>
        <a:off x="33012" y="875304"/>
        <a:ext cx="8142887" cy="610236"/>
      </dsp:txXfrm>
    </dsp:sp>
    <dsp:sp modelId="{ABF03533-6AD0-44CD-A08E-C9977356B6A8}">
      <dsp:nvSpPr>
        <dsp:cNvPr id="0" name=""/>
        <dsp:cNvSpPr/>
      </dsp:nvSpPr>
      <dsp:spPr>
        <a:xfrm>
          <a:off x="0" y="1567512"/>
          <a:ext cx="8208911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30479"/>
                <a:satOff val="-36769"/>
                <a:lumOff val="33994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430479"/>
                <a:satOff val="-36769"/>
                <a:lumOff val="33994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430479"/>
                <a:satOff val="-36769"/>
                <a:lumOff val="33994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</a:t>
          </a:r>
          <a:r>
            <a:rPr lang="cs-CZ" sz="1700" kern="1200"/>
            <a:t>: </a:t>
          </a:r>
          <a:r>
            <a:rPr lang="cs-CZ" sz="1700" kern="1200" smtClean="0"/>
            <a:t>VY_32_INOVACE_52AJ_3tr_animals</a:t>
          </a:r>
          <a:endParaRPr lang="cs-CZ" sz="1700" kern="1200" dirty="0"/>
        </a:p>
      </dsp:txBody>
      <dsp:txXfrm>
        <a:off x="33012" y="1600524"/>
        <a:ext cx="8142887" cy="610236"/>
      </dsp:txXfrm>
    </dsp:sp>
    <dsp:sp modelId="{1C4BCB69-D3A6-4CCF-9871-D9B9359B8159}">
      <dsp:nvSpPr>
        <dsp:cNvPr id="0" name=""/>
        <dsp:cNvSpPr/>
      </dsp:nvSpPr>
      <dsp:spPr>
        <a:xfrm>
          <a:off x="0" y="2292732"/>
          <a:ext cx="8208911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645719"/>
                <a:satOff val="-55153"/>
                <a:lumOff val="50991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645719"/>
                <a:satOff val="-55153"/>
                <a:lumOff val="50991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645719"/>
                <a:satOff val="-55153"/>
                <a:lumOff val="50991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Téma</a:t>
          </a:r>
          <a:r>
            <a:rPr lang="cs-CZ" sz="1700" kern="1200" dirty="0" smtClean="0"/>
            <a:t>: Zvířata </a:t>
          </a:r>
          <a:r>
            <a:rPr lang="cs-CZ" sz="1700" kern="1200" dirty="0" smtClean="0"/>
            <a:t>v zoo</a:t>
          </a:r>
          <a:endParaRPr lang="cs-CZ" sz="1700" kern="1200" dirty="0"/>
        </a:p>
      </dsp:txBody>
      <dsp:txXfrm>
        <a:off x="33012" y="2325744"/>
        <a:ext cx="8142887" cy="610236"/>
      </dsp:txXfrm>
    </dsp:sp>
    <dsp:sp modelId="{97CBBA99-26B9-4E2D-BA76-BF47FEBF0134}">
      <dsp:nvSpPr>
        <dsp:cNvPr id="0" name=""/>
        <dsp:cNvSpPr/>
      </dsp:nvSpPr>
      <dsp:spPr>
        <a:xfrm>
          <a:off x="0" y="3017951"/>
          <a:ext cx="8208911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430479"/>
                <a:satOff val="-36769"/>
                <a:lumOff val="33994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430479"/>
                <a:satOff val="-36769"/>
                <a:lumOff val="33994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430479"/>
                <a:satOff val="-36769"/>
                <a:lumOff val="33994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</a:t>
          </a:r>
          <a:r>
            <a:rPr lang="cs-CZ" sz="1700" kern="1200" dirty="0" smtClean="0"/>
            <a:t>projektu: 01</a:t>
          </a:r>
          <a:endParaRPr lang="cs-CZ" sz="1700" kern="1200" dirty="0"/>
        </a:p>
      </dsp:txBody>
      <dsp:txXfrm>
        <a:off x="33012" y="3050963"/>
        <a:ext cx="8142887" cy="610236"/>
      </dsp:txXfrm>
    </dsp:sp>
    <dsp:sp modelId="{B1DDF1AD-3BC2-43B8-A8D0-A33120EFAF7C}">
      <dsp:nvSpPr>
        <dsp:cNvPr id="0" name=""/>
        <dsp:cNvSpPr/>
      </dsp:nvSpPr>
      <dsp:spPr>
        <a:xfrm>
          <a:off x="0" y="3743172"/>
          <a:ext cx="8208911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215240"/>
                <a:satOff val="-18384"/>
                <a:lumOff val="16997"/>
                <a:alphaOff val="0"/>
                <a:tint val="20000"/>
                <a:satMod val="180000"/>
                <a:lumMod val="98000"/>
              </a:schemeClr>
            </a:gs>
            <a:gs pos="40000">
              <a:schemeClr val="accent1">
                <a:shade val="50000"/>
                <a:hueOff val="215240"/>
                <a:satOff val="-18384"/>
                <a:lumOff val="16997"/>
                <a:alphaOff val="0"/>
                <a:tint val="30000"/>
                <a:satMod val="260000"/>
                <a:lumMod val="84000"/>
              </a:schemeClr>
            </a:gs>
            <a:gs pos="100000">
              <a:schemeClr val="accent1">
                <a:shade val="50000"/>
                <a:hueOff val="215240"/>
                <a:satOff val="-18384"/>
                <a:lumOff val="16997"/>
                <a:alphaOff val="0"/>
                <a:tint val="100000"/>
                <a:satMod val="110000"/>
                <a:lumMod val="100000"/>
              </a:schemeClr>
            </a:gs>
          </a:gsLst>
          <a:lin ang="504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Vytvořeno: 11.9.2013</a:t>
          </a:r>
          <a:endParaRPr lang="cs-CZ" sz="1700" kern="1200" dirty="0"/>
        </a:p>
      </dsp:txBody>
      <dsp:txXfrm>
        <a:off x="33012" y="3776184"/>
        <a:ext cx="8142887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AA7E5ECF-51AD-4141-8661-5E61DD5D8869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22B263BB-724E-4B11-8FBA-C2D2CF3EEADD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E5ECF-51AD-4141-8661-5E61DD5D8869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63BB-724E-4B11-8FBA-C2D2CF3EEA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E5ECF-51AD-4141-8661-5E61DD5D8869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63BB-724E-4B11-8FBA-C2D2CF3EEA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E5ECF-51AD-4141-8661-5E61DD5D8869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63BB-724E-4B11-8FBA-C2D2CF3EEAD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E5ECF-51AD-4141-8661-5E61DD5D8869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63BB-724E-4B11-8FBA-C2D2CF3EEA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E5ECF-51AD-4141-8661-5E61DD5D8869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63BB-724E-4B11-8FBA-C2D2CF3EEA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E5ECF-51AD-4141-8661-5E61DD5D8869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63BB-724E-4B11-8FBA-C2D2CF3EEA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E5ECF-51AD-4141-8661-5E61DD5D8869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63BB-724E-4B11-8FBA-C2D2CF3EEADD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E5ECF-51AD-4141-8661-5E61DD5D8869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63BB-724E-4B11-8FBA-C2D2CF3EEA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E5ECF-51AD-4141-8661-5E61DD5D8869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63BB-724E-4B11-8FBA-C2D2CF3EEA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7E5ECF-51AD-4141-8661-5E61DD5D8869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263BB-724E-4B11-8FBA-C2D2CF3EEA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AA7E5ECF-51AD-4141-8661-5E61DD5D8869}" type="datetimeFigureOut">
              <a:rPr lang="cs-CZ" smtClean="0"/>
              <a:t>27.10.2013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22B263BB-724E-4B11-8FBA-C2D2CF3EEA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667099673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267852"/>
            <a:ext cx="4024666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0274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3</a:t>
            </a:r>
            <a:r>
              <a:rPr lang="cs-CZ" dirty="0" smtClean="0"/>
              <a:t>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Začínáme se učit anglicky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(učebnice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1)</a:t>
            </a:r>
            <a:endParaRPr lang="cs-CZ" dirty="0"/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</a:t>
            </a:r>
            <a:r>
              <a:rPr lang="cs-CZ" dirty="0" smtClean="0"/>
              <a:t>učíme se pojmenovat anglicky zvířata žijící v zoo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8540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Jaká zvířata žijí v zoo?</a:t>
            </a:r>
            <a:endParaRPr lang="cs-CZ" dirty="0"/>
          </a:p>
        </p:txBody>
      </p:sp>
      <p:pic>
        <p:nvPicPr>
          <p:cNvPr id="1026" name="Picture 2" descr="C:\Users\0MGM\AppData\Local\Microsoft\Windows\Temporary Internet Files\Content.IE5\KE488G3K\MP900403838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628800"/>
            <a:ext cx="1328924" cy="16347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0MGM\AppData\Local\Microsoft\Windows\Temporary Internet Files\Content.IE5\994G3ZC2\MP900180637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4238" y="1556792"/>
            <a:ext cx="2376264" cy="1825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0MGM\AppData\Local\Microsoft\Windows\Temporary Internet Files\Content.IE5\2RHS9OZN\MP9004066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534249"/>
            <a:ext cx="3168352" cy="1837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KE488G3K\MP90040384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789040"/>
            <a:ext cx="2094736" cy="1660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0MGM\AppData\Local\Microsoft\Windows\Temporary Internet Files\Content.IE5\Z66CI092\MP900431807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723983"/>
            <a:ext cx="2520280" cy="18889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MGM\AppData\Local\Microsoft\Windows\Temporary Internet Files\Content.IE5\2RHS9OZN\MP900180718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3722883"/>
            <a:ext cx="2836912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15616" y="2780928"/>
            <a:ext cx="1008112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giraffe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203848" y="2924944"/>
            <a:ext cx="1800200" cy="2880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elephant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724128" y="1700808"/>
            <a:ext cx="1368152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lion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827584" y="3789040"/>
            <a:ext cx="16561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Hippopotamus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563888" y="3789040"/>
            <a:ext cx="194421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monkey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588224" y="5449052"/>
            <a:ext cx="2016224" cy="42822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tiger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4334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další……</a:t>
            </a:r>
            <a:endParaRPr lang="cs-CZ" dirty="0"/>
          </a:p>
        </p:txBody>
      </p:sp>
      <p:pic>
        <p:nvPicPr>
          <p:cNvPr id="2050" name="Picture 2" descr="C:\Users\0MGM\AppData\Local\Microsoft\Windows\Temporary Internet Files\Content.IE5\Z66CI092\MP90040660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484784"/>
            <a:ext cx="2081784" cy="20667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0MGM\AppData\Local\Microsoft\Windows\Temporary Internet Files\Content.IE5\O0ZIYK1V\MP9004033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31108" y="1484784"/>
            <a:ext cx="2081784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0MGM\AppData\Local\Microsoft\Windows\Temporary Internet Files\Content.IE5\2RHS9OZN\MP90018065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15208"/>
            <a:ext cx="2332856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187624" y="2924944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parrot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3779912" y="3140968"/>
            <a:ext cx="1512168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penguin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588224" y="3140968"/>
            <a:ext cx="165618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/>
              <a:t>kangaroo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00680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Hádanky pro šikuly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grey</a:t>
            </a:r>
            <a:r>
              <a:rPr lang="cs-CZ" dirty="0"/>
              <a:t>.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has big </a:t>
            </a:r>
            <a:r>
              <a:rPr lang="cs-CZ" dirty="0" err="1" smtClean="0"/>
              <a:t>ears</a:t>
            </a:r>
            <a:r>
              <a:rPr lang="cs-CZ" dirty="0" smtClean="0"/>
              <a:t> :  </a:t>
            </a:r>
          </a:p>
          <a:p>
            <a:endParaRPr lang="cs-CZ" dirty="0"/>
          </a:p>
        </p:txBody>
      </p:sp>
      <p:pic>
        <p:nvPicPr>
          <p:cNvPr id="3074" name="Picture 2" descr="C:\Users\0MGM\AppData\Local\Microsoft\Windows\Temporary Internet Files\Content.IE5\RE0W9WWR\MP90018063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924944"/>
            <a:ext cx="3657600" cy="2401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491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844824"/>
            <a:ext cx="6777317" cy="3508977"/>
          </a:xfrm>
        </p:spPr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animal.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lives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cold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.</a:t>
            </a:r>
          </a:p>
          <a:p>
            <a:endParaRPr lang="cs-CZ" dirty="0"/>
          </a:p>
        </p:txBody>
      </p:sp>
      <p:pic>
        <p:nvPicPr>
          <p:cNvPr id="4098" name="Picture 2" descr="C:\Users\0MGM\AppData\Local\Microsoft\Windows\Temporary Internet Files\Content.IE5\RE0W9WWR\MP90040127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708920"/>
            <a:ext cx="2592288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7341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clever</a:t>
            </a:r>
            <a:r>
              <a:rPr lang="cs-CZ" dirty="0" smtClean="0"/>
              <a:t> as…..</a:t>
            </a:r>
            <a:endParaRPr lang="cs-CZ" dirty="0"/>
          </a:p>
        </p:txBody>
      </p:sp>
      <p:pic>
        <p:nvPicPr>
          <p:cNvPr id="5122" name="Picture 2" descr="C:\Users\0MGM\AppData\Local\Microsoft\Windows\Temporary Internet Files\Content.IE5\O0ZIYK1V\MP90043180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996952"/>
            <a:ext cx="5232753" cy="34389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54057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err="1" smtClean="0"/>
              <a:t>It</a:t>
            </a:r>
            <a:r>
              <a:rPr lang="cs-CZ" dirty="0" smtClean="0"/>
              <a:t> has long </a:t>
            </a:r>
            <a:r>
              <a:rPr lang="cs-CZ" dirty="0" err="1" smtClean="0"/>
              <a:t>neck</a:t>
            </a:r>
            <a:r>
              <a:rPr lang="cs-CZ" dirty="0"/>
              <a:t>.</a:t>
            </a:r>
          </a:p>
        </p:txBody>
      </p:sp>
      <p:pic>
        <p:nvPicPr>
          <p:cNvPr id="6146" name="Picture 2" descr="C:\Users\0MGM\AppData\Local\Microsoft\Windows\Temporary Internet Files\Content.IE5\2RHS9OZN\MP9004038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708920"/>
            <a:ext cx="2081784" cy="3121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74645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teď namaluj svoji zoo: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2418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Ilustrace: 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80262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18</TotalTime>
  <Words>143</Words>
  <Application>Microsoft Office PowerPoint</Application>
  <PresentationFormat>Předvádění na obrazovce (4:3)</PresentationFormat>
  <Paragraphs>32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Anotace</vt:lpstr>
      <vt:lpstr>Jaká zvířata žijí v zoo?</vt:lpstr>
      <vt:lpstr>A další……</vt:lpstr>
      <vt:lpstr>Hádanky pro šikuly</vt:lpstr>
      <vt:lpstr>Prezentace aplikace PowerPoint</vt:lpstr>
      <vt:lpstr>Prezentace aplikace PowerPoint</vt:lpstr>
      <vt:lpstr>Prezentace aplikace PowerPoint</vt:lpstr>
      <vt:lpstr>A teď namaluj svoji zoo: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jitka</cp:lastModifiedBy>
  <cp:revision>7</cp:revision>
  <dcterms:created xsi:type="dcterms:W3CDTF">2013-09-06T12:21:47Z</dcterms:created>
  <dcterms:modified xsi:type="dcterms:W3CDTF">2013-10-27T17:46:46Z</dcterms:modified>
</cp:coreProperties>
</file>