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6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90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VY_32_INOVACE_53AJ_3tr_animals2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err="1" smtClean="0"/>
            <a:t>Téma:Zvířata</a:t>
          </a:r>
          <a:r>
            <a:rPr lang="cs-CZ" dirty="0" smtClean="0"/>
            <a:t> domácí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11.9.2013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C29AA64C-C7F4-4B73-9359-340E6576D992}" type="presOf" srcId="{6B0205A6-422D-4956-AD89-0CEBCAE4530D}" destId="{B1DDF1AD-3BC2-43B8-A8D0-A33120EFAF7C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7A37D8AD-6794-4B55-9088-B076E5D84A66}" type="presOf" srcId="{39F8B381-5807-488E-AC22-73DD4140ED4A}" destId="{612116FE-9061-44B1-A457-8F1AFBD162E0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C0F779A4-5FD6-46D2-834F-419E1F060217}" type="presOf" srcId="{EBC41103-E2E5-4D48-9B4B-425520D3D098}" destId="{97CBBA99-26B9-4E2D-BA76-BF47FEBF0134}" srcOrd="0" destOrd="0" presId="urn:microsoft.com/office/officeart/2005/8/layout/vList2"/>
    <dgm:cxn modelId="{4D035D4F-1A81-4DF2-99D6-A6620FFEA116}" type="presOf" srcId="{019433A1-1324-4DE1-9E6F-32B851095F74}" destId="{ABF03533-6AD0-44CD-A08E-C9977356B6A8}" srcOrd="0" destOrd="0" presId="urn:microsoft.com/office/officeart/2005/8/layout/vList2"/>
    <dgm:cxn modelId="{4016D091-6A5A-4E69-9C31-D83C739E2256}" type="presOf" srcId="{FBBFC3EA-9D9D-4F3A-BEA6-9C2C0E46BF20}" destId="{ACAD381E-21DC-4C07-8FDD-119C2EC3BB2E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625F7EDC-AAA6-42FA-B077-0B33BA4CAF74}" type="presOf" srcId="{C73C7642-F245-4585-8F88-243F9FAEF6CA}" destId="{1C4BCB69-D3A6-4CCF-9871-D9B9359B8159}" srcOrd="0" destOrd="0" presId="urn:microsoft.com/office/officeart/2005/8/layout/vList2"/>
    <dgm:cxn modelId="{75107672-8CC5-4B90-8818-FFF628617372}" type="presOf" srcId="{445C7998-7549-48B0-BD68-D4F0167F02E5}" destId="{7B541546-39A7-4633-AED0-6028788110D7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9D848BEA-F023-40CD-81C8-6A82454D972A}" type="presParOf" srcId="{612116FE-9061-44B1-A457-8F1AFBD162E0}" destId="{7B541546-39A7-4633-AED0-6028788110D7}" srcOrd="0" destOrd="0" presId="urn:microsoft.com/office/officeart/2005/8/layout/vList2"/>
    <dgm:cxn modelId="{6F8D1A01-7B92-4F70-9810-131770B1FAF6}" type="presParOf" srcId="{612116FE-9061-44B1-A457-8F1AFBD162E0}" destId="{9B9314F6-85CC-4C49-B24D-6AF5DF05D800}" srcOrd="1" destOrd="0" presId="urn:microsoft.com/office/officeart/2005/8/layout/vList2"/>
    <dgm:cxn modelId="{14178D11-7BCB-4626-B50B-C0889EADBB55}" type="presParOf" srcId="{612116FE-9061-44B1-A457-8F1AFBD162E0}" destId="{ACAD381E-21DC-4C07-8FDD-119C2EC3BB2E}" srcOrd="2" destOrd="0" presId="urn:microsoft.com/office/officeart/2005/8/layout/vList2"/>
    <dgm:cxn modelId="{1BF6B32B-013B-4DFF-AA05-54E34A888EF1}" type="presParOf" srcId="{612116FE-9061-44B1-A457-8F1AFBD162E0}" destId="{208194AD-7544-4854-B7A4-4A67E5453B54}" srcOrd="3" destOrd="0" presId="urn:microsoft.com/office/officeart/2005/8/layout/vList2"/>
    <dgm:cxn modelId="{2CB1E804-DDD2-4E6F-B7BA-B7678E756612}" type="presParOf" srcId="{612116FE-9061-44B1-A457-8F1AFBD162E0}" destId="{ABF03533-6AD0-44CD-A08E-C9977356B6A8}" srcOrd="4" destOrd="0" presId="urn:microsoft.com/office/officeart/2005/8/layout/vList2"/>
    <dgm:cxn modelId="{F175AD1C-1376-4116-9EDC-648A80B6170A}" type="presParOf" srcId="{612116FE-9061-44B1-A457-8F1AFBD162E0}" destId="{60E42310-8BB6-41EA-B44F-0BAC7EFC9B2E}" srcOrd="5" destOrd="0" presId="urn:microsoft.com/office/officeart/2005/8/layout/vList2"/>
    <dgm:cxn modelId="{DAB8F852-6540-4980-8CD6-3B4DC20929B0}" type="presParOf" srcId="{612116FE-9061-44B1-A457-8F1AFBD162E0}" destId="{1C4BCB69-D3A6-4CCF-9871-D9B9359B8159}" srcOrd="6" destOrd="0" presId="urn:microsoft.com/office/officeart/2005/8/layout/vList2"/>
    <dgm:cxn modelId="{1FF60EA8-0689-4F6C-9AEC-89EFB7CB9C0B}" type="presParOf" srcId="{612116FE-9061-44B1-A457-8F1AFBD162E0}" destId="{34DE5943-AAB5-4DC3-B765-99B35FCB6ECD}" srcOrd="7" destOrd="0" presId="urn:microsoft.com/office/officeart/2005/8/layout/vList2"/>
    <dgm:cxn modelId="{1061CFC6-1016-4BF3-B4DF-C37AEC85A4CB}" type="presParOf" srcId="{612116FE-9061-44B1-A457-8F1AFBD162E0}" destId="{97CBBA99-26B9-4E2D-BA76-BF47FEBF0134}" srcOrd="8" destOrd="0" presId="urn:microsoft.com/office/officeart/2005/8/layout/vList2"/>
    <dgm:cxn modelId="{EF4289CA-7A91-4AB1-B873-09EB4930FA5B}" type="presParOf" srcId="{612116FE-9061-44B1-A457-8F1AFBD162E0}" destId="{9A22653A-B2DB-4D9E-A633-AD2EC219A723}" srcOrd="9" destOrd="0" presId="urn:microsoft.com/office/officeart/2005/8/layout/vList2"/>
    <dgm:cxn modelId="{A28EAB4E-C3FD-4C41-AA70-8A8AB8682843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843461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21075" y="864536"/>
        <a:ext cx="8166762" cy="389580"/>
      </dsp:txXfrm>
    </dsp:sp>
    <dsp:sp modelId="{ACAD381E-21DC-4C07-8FDD-119C2EC3BB2E}">
      <dsp:nvSpPr>
        <dsp:cNvPr id="0" name=""/>
        <dsp:cNvSpPr/>
      </dsp:nvSpPr>
      <dsp:spPr>
        <a:xfrm>
          <a:off x="0" y="1327031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21075" y="1348106"/>
        <a:ext cx="8166762" cy="389580"/>
      </dsp:txXfrm>
    </dsp:sp>
    <dsp:sp modelId="{ABF03533-6AD0-44CD-A08E-C9977356B6A8}">
      <dsp:nvSpPr>
        <dsp:cNvPr id="0" name=""/>
        <dsp:cNvSpPr/>
      </dsp:nvSpPr>
      <dsp:spPr>
        <a:xfrm>
          <a:off x="0" y="1810602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VY_32_INOVACE_53AJ_3tr_animals2</a:t>
          </a:r>
          <a:endParaRPr lang="cs-CZ" sz="1800" kern="1200" dirty="0"/>
        </a:p>
      </dsp:txBody>
      <dsp:txXfrm>
        <a:off x="21075" y="1831677"/>
        <a:ext cx="8166762" cy="389580"/>
      </dsp:txXfrm>
    </dsp:sp>
    <dsp:sp modelId="{1C4BCB69-D3A6-4CCF-9871-D9B9359B8159}">
      <dsp:nvSpPr>
        <dsp:cNvPr id="0" name=""/>
        <dsp:cNvSpPr/>
      </dsp:nvSpPr>
      <dsp:spPr>
        <a:xfrm>
          <a:off x="0" y="2294172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361437"/>
                <a:satOff val="-7560"/>
                <a:lumOff val="42063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361437"/>
                <a:satOff val="-7560"/>
                <a:lumOff val="42063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361437"/>
                <a:satOff val="-7560"/>
                <a:lumOff val="42063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err="1" smtClean="0"/>
            <a:t>Téma:Zvířata</a:t>
          </a:r>
          <a:r>
            <a:rPr lang="cs-CZ" sz="1800" kern="1200" dirty="0" smtClean="0"/>
            <a:t> domácí</a:t>
          </a:r>
          <a:endParaRPr lang="cs-CZ" sz="1800" kern="1200" dirty="0"/>
        </a:p>
      </dsp:txBody>
      <dsp:txXfrm>
        <a:off x="21075" y="2315247"/>
        <a:ext cx="8166762" cy="389580"/>
      </dsp:txXfrm>
    </dsp:sp>
    <dsp:sp modelId="{97CBBA99-26B9-4E2D-BA76-BF47FEBF0134}">
      <dsp:nvSpPr>
        <dsp:cNvPr id="0" name=""/>
        <dsp:cNvSpPr/>
      </dsp:nvSpPr>
      <dsp:spPr>
        <a:xfrm>
          <a:off x="0" y="2777741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40958"/>
                <a:satOff val="-5040"/>
                <a:lumOff val="28042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240958"/>
                <a:satOff val="-5040"/>
                <a:lumOff val="28042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240958"/>
                <a:satOff val="-5040"/>
                <a:lumOff val="2804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21075" y="2798816"/>
        <a:ext cx="8166762" cy="389580"/>
      </dsp:txXfrm>
    </dsp:sp>
    <dsp:sp modelId="{B1DDF1AD-3BC2-43B8-A8D0-A33120EFAF7C}">
      <dsp:nvSpPr>
        <dsp:cNvPr id="0" name=""/>
        <dsp:cNvSpPr/>
      </dsp:nvSpPr>
      <dsp:spPr>
        <a:xfrm>
          <a:off x="0" y="3261311"/>
          <a:ext cx="8208912" cy="43173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20479"/>
                <a:satOff val="-2520"/>
                <a:lumOff val="14021"/>
                <a:alphaOff val="0"/>
                <a:tint val="50000"/>
                <a:satMod val="300000"/>
              </a:schemeClr>
            </a:gs>
            <a:gs pos="35000">
              <a:schemeClr val="accent1">
                <a:shade val="50000"/>
                <a:hueOff val="120479"/>
                <a:satOff val="-2520"/>
                <a:lumOff val="14021"/>
                <a:alphaOff val="0"/>
                <a:tint val="37000"/>
                <a:satMod val="300000"/>
              </a:schemeClr>
            </a:gs>
            <a:gs pos="100000">
              <a:schemeClr val="accent1">
                <a:shade val="50000"/>
                <a:hueOff val="120479"/>
                <a:satOff val="-2520"/>
                <a:lumOff val="1402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</a:t>
          </a:r>
          <a:r>
            <a:rPr lang="cs-CZ" sz="1800" kern="1200" dirty="0" smtClean="0"/>
            <a:t>11.9.2013</a:t>
          </a:r>
          <a:endParaRPr lang="cs-CZ" sz="1800" kern="1200" dirty="0"/>
        </a:p>
      </dsp:txBody>
      <dsp:txXfrm>
        <a:off x="21075" y="3282386"/>
        <a:ext cx="8166762" cy="389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2276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583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16199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9467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6992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454234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371452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3691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981329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79912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8144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CCDCD3-62B3-4640-A777-0EC4D24A832C}" type="datetimeFigureOut">
              <a:rPr lang="cs-CZ" smtClean="0"/>
              <a:t>6.9.2013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10F1BE-E3C9-456E-BD06-746CBA9AAA9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56889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7" Type="http://schemas.openxmlformats.org/officeDocument/2006/relationships/image" Target="../media/image12.jpeg"/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79535086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2760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3</a:t>
            </a:r>
            <a:r>
              <a:rPr lang="cs-CZ" dirty="0" smtClean="0"/>
              <a:t>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Začínáme se učit anglicky</a:t>
            </a:r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 smtClean="0"/>
              <a:t>1)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</a:t>
            </a:r>
            <a:r>
              <a:rPr lang="cs-CZ" dirty="0" smtClean="0"/>
              <a:t>učíme se pojmenovat anglicky zvířata žijící na dvoře, ve statku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42753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Zvířata, které chováme doma:</a:t>
            </a:r>
            <a:endParaRPr lang="cs-CZ" dirty="0"/>
          </a:p>
        </p:txBody>
      </p:sp>
      <p:pic>
        <p:nvPicPr>
          <p:cNvPr id="1026" name="Picture 2" descr="C:\Users\0MGM\AppData\Local\Microsoft\Windows\Temporary Internet Files\Content.IE5\JQ1BZNIN\MP900444805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2300959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0MGM\AppData\Local\Microsoft\Windows\Temporary Internet Files\Content.IE5\G7WT3N2V\MP90044487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1340768"/>
            <a:ext cx="2234944" cy="3391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0MGM\AppData\Local\Microsoft\Windows\Temporary Internet Files\Content.IE5\RE0W9WWR\MP900442406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920280"/>
            <a:ext cx="2314473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0MGM\AppData\Local\Microsoft\Windows\Temporary Internet Files\Content.IE5\O43IS8KE\MP900427744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936" y="4509120"/>
            <a:ext cx="2636912" cy="184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0MGM\AppData\Local\Microsoft\Windows\Temporary Internet Files\Content.IE5\PDUYRS8X\MP90042760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869160"/>
            <a:ext cx="2935685" cy="1484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63688" y="3645024"/>
            <a:ext cx="1584176" cy="50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dog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4465336" y="4005064"/>
            <a:ext cx="1296144" cy="6103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cat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020272" y="3645024"/>
            <a:ext cx="1368152" cy="5075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Parrot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899592" y="5733256"/>
            <a:ext cx="2160240" cy="6206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Guinea </a:t>
            </a:r>
            <a:r>
              <a:rPr lang="cs-CZ" dirty="0" err="1" smtClean="0"/>
              <a:t>pig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444208" y="5733256"/>
            <a:ext cx="2232248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hamster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9352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Zvířata žijící na statku(</a:t>
            </a:r>
            <a:r>
              <a:rPr lang="cs-CZ" dirty="0" err="1" smtClean="0"/>
              <a:t>farm</a:t>
            </a:r>
            <a:r>
              <a:rPr lang="cs-CZ" dirty="0" smtClean="0"/>
              <a:t>)</a:t>
            </a:r>
            <a:endParaRPr lang="cs-CZ" dirty="0"/>
          </a:p>
        </p:txBody>
      </p:sp>
      <p:pic>
        <p:nvPicPr>
          <p:cNvPr id="2053" name="Picture 5" descr="C:\Users\0MGM\AppData\Local\Microsoft\Windows\Temporary Internet Files\Content.IE5\G7WT3N2V\MC900441395[1].wmf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2829" y="1628800"/>
            <a:ext cx="1809750" cy="1343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0MGM\AppData\Local\Microsoft\Windows\Temporary Internet Files\Content.IE5\OM76VZDJ\MC90044141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268760"/>
            <a:ext cx="1822450" cy="1822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0MGM\AppData\Local\Microsoft\Windows\Temporary Internet Files\Content.IE5\SZT8E210\MC90003067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4"/>
            <a:ext cx="1156716" cy="17620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0MGM\AppData\Local\Microsoft\Windows\Temporary Internet Files\Content.IE5\OM76VZDJ\MC90010935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2738" y="3717032"/>
            <a:ext cx="2081170" cy="24166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0MGM\AppData\Local\Microsoft\Windows\Temporary Internet Files\Content.IE5\SZT8E210\MP90043928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959013"/>
            <a:ext cx="2045097" cy="1932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0MGM\AppData\Local\Microsoft\Windows\Temporary Internet Files\Content.IE5\RE0W9WWR\MP900446411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3112" y="3928285"/>
            <a:ext cx="2263576" cy="1994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bdélník 4"/>
          <p:cNvSpPr/>
          <p:nvPr/>
        </p:nvSpPr>
        <p:spPr>
          <a:xfrm>
            <a:off x="1115616" y="1124744"/>
            <a:ext cx="1584176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hen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3419872" y="1268760"/>
            <a:ext cx="1238572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Rooster</a:t>
            </a:r>
            <a:r>
              <a:rPr lang="cs-CZ" dirty="0" smtClean="0"/>
              <a:t>/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092280" y="2492896"/>
            <a:ext cx="1512168" cy="5983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goose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83568" y="5805264"/>
            <a:ext cx="2016224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duck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3635896" y="5891670"/>
            <a:ext cx="2045097" cy="7056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rabbit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6372200" y="5891670"/>
            <a:ext cx="2016224" cy="7056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turkey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4347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 další….</a:t>
            </a:r>
            <a:endParaRPr lang="cs-CZ" dirty="0"/>
          </a:p>
        </p:txBody>
      </p:sp>
      <p:pic>
        <p:nvPicPr>
          <p:cNvPr id="3074" name="Picture 2" descr="C:\Users\0MGM\AppData\Local\Microsoft\Windows\Temporary Internet Files\Content.IE5\K3BKM2OX\MP900431792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628800"/>
            <a:ext cx="2808312" cy="1905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0MGM\AppData\Local\Microsoft\Windows\Temporary Internet Files\Content.IE5\Z66CI092\MP900262276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412776"/>
            <a:ext cx="36576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0MGM\AppData\Local\Microsoft\Windows\Temporary Internet Files\Content.IE5\O0ZIYK1V\MC90029719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335170"/>
            <a:ext cx="1580998" cy="18123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0MGM\AppData\Local\Microsoft\Windows\Temporary Internet Files\Content.IE5\Z66CI092\MP900181328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4040428"/>
            <a:ext cx="3657600" cy="2401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Obdélník 3"/>
          <p:cNvSpPr/>
          <p:nvPr/>
        </p:nvSpPr>
        <p:spPr>
          <a:xfrm>
            <a:off x="899592" y="1124744"/>
            <a:ext cx="223224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Pigs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5796136" y="908720"/>
            <a:ext cx="1872208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cow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043608" y="3789040"/>
            <a:ext cx="2088232" cy="5461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koza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6372200" y="4221088"/>
            <a:ext cx="1440160" cy="43204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horse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6269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A jak říkáme maminkám, tatínkům a dětem od </a:t>
            </a:r>
            <a:r>
              <a:rPr lang="cs-CZ" dirty="0" err="1" smtClean="0"/>
              <a:t>zvířatek</a:t>
            </a:r>
            <a:r>
              <a:rPr lang="cs-CZ" dirty="0" smtClean="0"/>
              <a:t>?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3389008"/>
              </p:ext>
            </p:extLst>
          </p:nvPr>
        </p:nvGraphicFramePr>
        <p:xfrm>
          <a:off x="457200" y="1600200"/>
          <a:ext cx="8229600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mum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child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goat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goat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kid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dog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puppy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tomcat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kitty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cow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bull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calf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duck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drake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duckling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pig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pig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Sucking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pig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turkey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turkey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turkey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4329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Která zvířata na farmu nepatří?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Pig</a:t>
            </a:r>
            <a:endParaRPr lang="cs-CZ" dirty="0" smtClean="0"/>
          </a:p>
          <a:p>
            <a:r>
              <a:rPr lang="cs-CZ" dirty="0" err="1" smtClean="0"/>
              <a:t>Cow</a:t>
            </a:r>
            <a:endParaRPr lang="cs-CZ" dirty="0" smtClean="0"/>
          </a:p>
          <a:p>
            <a:r>
              <a:rPr lang="cs-CZ" dirty="0" err="1" smtClean="0"/>
              <a:t>Giraffe</a:t>
            </a:r>
            <a:endParaRPr lang="cs-CZ" dirty="0" smtClean="0"/>
          </a:p>
          <a:p>
            <a:r>
              <a:rPr lang="cs-CZ" dirty="0" err="1" smtClean="0"/>
              <a:t>Hippo</a:t>
            </a:r>
            <a:endParaRPr lang="cs-CZ" dirty="0" smtClean="0"/>
          </a:p>
          <a:p>
            <a:r>
              <a:rPr lang="cs-CZ" dirty="0" err="1" smtClean="0"/>
              <a:t>Goat</a:t>
            </a:r>
            <a:endParaRPr lang="cs-CZ" dirty="0" smtClean="0"/>
          </a:p>
          <a:p>
            <a:r>
              <a:rPr lang="cs-CZ" dirty="0" err="1" smtClean="0"/>
              <a:t>Turkey</a:t>
            </a:r>
            <a:endParaRPr lang="cs-CZ" dirty="0" smtClean="0"/>
          </a:p>
          <a:p>
            <a:r>
              <a:rPr lang="cs-CZ" dirty="0"/>
              <a:t>H</a:t>
            </a:r>
            <a:r>
              <a:rPr lang="cs-CZ" dirty="0" smtClean="0"/>
              <a:t>en</a:t>
            </a:r>
            <a:endParaRPr lang="cs-CZ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827584" y="3356992"/>
            <a:ext cx="1224136" cy="504056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827584" y="2708920"/>
            <a:ext cx="1368152" cy="648072"/>
          </a:xfrm>
          <a:prstGeom prst="straightConnector1">
            <a:avLst/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826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Namaluj svoji farmu a zvířata popiš: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500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Ilustrace: office.microsoft.com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8481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173</Words>
  <Application>Microsoft Office PowerPoint</Application>
  <PresentationFormat>Předvádění na obrazovce (4:3)</PresentationFormat>
  <Paragraphs>67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</vt:lpstr>
      <vt:lpstr>Zvířata, které chováme doma:</vt:lpstr>
      <vt:lpstr>Zvířata žijící na statku(farm)</vt:lpstr>
      <vt:lpstr>A další….</vt:lpstr>
      <vt:lpstr>A jak říkáme maminkám, tatínkům a dětem od zvířatek?</vt:lpstr>
      <vt:lpstr>Která zvířata na farmu nepatří?</vt:lpstr>
      <vt:lpstr>Namaluj svoji farmu a zvířata popiš: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4</cp:revision>
  <dcterms:created xsi:type="dcterms:W3CDTF">2013-09-06T12:40:07Z</dcterms:created>
  <dcterms:modified xsi:type="dcterms:W3CDTF">2013-09-06T13:07:29Z</dcterms:modified>
</cp:coreProperties>
</file>