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VY_32_INOVACE_54AJ_3tr_school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Téma:Zvířata</a:t>
          </a:r>
          <a:r>
            <a:rPr lang="cs-CZ" dirty="0" smtClean="0"/>
            <a:t> domácí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12.9.2013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7B912DA-E467-41F8-BD83-F73DEA0E90D6}" type="presOf" srcId="{445C7998-7549-48B0-BD68-D4F0167F02E5}" destId="{7B541546-39A7-4633-AED0-6028788110D7}" srcOrd="0" destOrd="0" presId="urn:microsoft.com/office/officeart/2005/8/layout/vList2"/>
    <dgm:cxn modelId="{0B76581B-A630-4164-8184-AEAE198049BF}" type="presOf" srcId="{FBBFC3EA-9D9D-4F3A-BEA6-9C2C0E46BF20}" destId="{ACAD381E-21DC-4C07-8FDD-119C2EC3BB2E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0AAE6F3-7B77-4C17-81E8-414F9CBCE420}" type="presOf" srcId="{39F8B381-5807-488E-AC22-73DD4140ED4A}" destId="{612116FE-9061-44B1-A457-8F1AFBD162E0}" srcOrd="0" destOrd="0" presId="urn:microsoft.com/office/officeart/2005/8/layout/vList2"/>
    <dgm:cxn modelId="{D2A57B12-89A3-411D-BA0D-A44E7A04C466}" type="presOf" srcId="{019433A1-1324-4DE1-9E6F-32B851095F74}" destId="{ABF03533-6AD0-44CD-A08E-C9977356B6A8}" srcOrd="0" destOrd="0" presId="urn:microsoft.com/office/officeart/2005/8/layout/vList2"/>
    <dgm:cxn modelId="{EB775BC0-EA1B-4202-99E4-50FD6171A081}" type="presOf" srcId="{6B0205A6-422D-4956-AD89-0CEBCAE4530D}" destId="{B1DDF1AD-3BC2-43B8-A8D0-A33120EFAF7C}" srcOrd="0" destOrd="0" presId="urn:microsoft.com/office/officeart/2005/8/layout/vList2"/>
    <dgm:cxn modelId="{30AD12A0-4425-4C8C-A28A-72635E333D11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4A93631-B733-4485-9553-860993617FBA}" type="presOf" srcId="{EBC41103-E2E5-4D48-9B4B-425520D3D098}" destId="{97CBBA99-26B9-4E2D-BA76-BF47FEBF0134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CB0F987-0B4A-4697-9668-55D894CAE496}" type="presParOf" srcId="{612116FE-9061-44B1-A457-8F1AFBD162E0}" destId="{7B541546-39A7-4633-AED0-6028788110D7}" srcOrd="0" destOrd="0" presId="urn:microsoft.com/office/officeart/2005/8/layout/vList2"/>
    <dgm:cxn modelId="{43E30A47-C966-438E-88D7-6E3EDF968B4C}" type="presParOf" srcId="{612116FE-9061-44B1-A457-8F1AFBD162E0}" destId="{9B9314F6-85CC-4C49-B24D-6AF5DF05D800}" srcOrd="1" destOrd="0" presId="urn:microsoft.com/office/officeart/2005/8/layout/vList2"/>
    <dgm:cxn modelId="{BE30A768-5B15-4996-A53E-B67EB0093F12}" type="presParOf" srcId="{612116FE-9061-44B1-A457-8F1AFBD162E0}" destId="{ACAD381E-21DC-4C07-8FDD-119C2EC3BB2E}" srcOrd="2" destOrd="0" presId="urn:microsoft.com/office/officeart/2005/8/layout/vList2"/>
    <dgm:cxn modelId="{4533CA02-CE6E-4BED-80E8-F6F5B45171BE}" type="presParOf" srcId="{612116FE-9061-44B1-A457-8F1AFBD162E0}" destId="{208194AD-7544-4854-B7A4-4A67E5453B54}" srcOrd="3" destOrd="0" presId="urn:microsoft.com/office/officeart/2005/8/layout/vList2"/>
    <dgm:cxn modelId="{9DFBFBE5-AD0A-45EB-A725-6E79904A5219}" type="presParOf" srcId="{612116FE-9061-44B1-A457-8F1AFBD162E0}" destId="{ABF03533-6AD0-44CD-A08E-C9977356B6A8}" srcOrd="4" destOrd="0" presId="urn:microsoft.com/office/officeart/2005/8/layout/vList2"/>
    <dgm:cxn modelId="{BE717E5D-BA58-463E-8DE0-F146A4578A10}" type="presParOf" srcId="{612116FE-9061-44B1-A457-8F1AFBD162E0}" destId="{60E42310-8BB6-41EA-B44F-0BAC7EFC9B2E}" srcOrd="5" destOrd="0" presId="urn:microsoft.com/office/officeart/2005/8/layout/vList2"/>
    <dgm:cxn modelId="{07E5F89A-1AB5-4F92-98CA-84F13C714299}" type="presParOf" srcId="{612116FE-9061-44B1-A457-8F1AFBD162E0}" destId="{1C4BCB69-D3A6-4CCF-9871-D9B9359B8159}" srcOrd="6" destOrd="0" presId="urn:microsoft.com/office/officeart/2005/8/layout/vList2"/>
    <dgm:cxn modelId="{9609C501-A42E-4240-BE20-249108D06F7A}" type="presParOf" srcId="{612116FE-9061-44B1-A457-8F1AFBD162E0}" destId="{34DE5943-AAB5-4DC3-B765-99B35FCB6ECD}" srcOrd="7" destOrd="0" presId="urn:microsoft.com/office/officeart/2005/8/layout/vList2"/>
    <dgm:cxn modelId="{6C8D0E5A-5385-480B-8F87-2449477E54EA}" type="presParOf" srcId="{612116FE-9061-44B1-A457-8F1AFBD162E0}" destId="{97CBBA99-26B9-4E2D-BA76-BF47FEBF0134}" srcOrd="8" destOrd="0" presId="urn:microsoft.com/office/officeart/2005/8/layout/vList2"/>
    <dgm:cxn modelId="{70BD1220-72CB-4526-A6DD-A5163F84EAC8}" type="presParOf" srcId="{612116FE-9061-44B1-A457-8F1AFBD162E0}" destId="{9A22653A-B2DB-4D9E-A633-AD2EC219A723}" srcOrd="9" destOrd="0" presId="urn:microsoft.com/office/officeart/2005/8/layout/vList2"/>
    <dgm:cxn modelId="{AE2A6BFB-9840-47D1-B98E-D0804728371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843461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21075" y="864536"/>
        <a:ext cx="8166762" cy="389580"/>
      </dsp:txXfrm>
    </dsp:sp>
    <dsp:sp modelId="{ACAD381E-21DC-4C07-8FDD-119C2EC3BB2E}">
      <dsp:nvSpPr>
        <dsp:cNvPr id="0" name=""/>
        <dsp:cNvSpPr/>
      </dsp:nvSpPr>
      <dsp:spPr>
        <a:xfrm>
          <a:off x="0" y="1327031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21075" y="1348106"/>
        <a:ext cx="8166762" cy="389580"/>
      </dsp:txXfrm>
    </dsp:sp>
    <dsp:sp modelId="{ABF03533-6AD0-44CD-A08E-C9977356B6A8}">
      <dsp:nvSpPr>
        <dsp:cNvPr id="0" name=""/>
        <dsp:cNvSpPr/>
      </dsp:nvSpPr>
      <dsp:spPr>
        <a:xfrm>
          <a:off x="0" y="1810602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VY_32_INOVACE_54AJ_3tr_school</a:t>
          </a:r>
          <a:endParaRPr lang="cs-CZ" sz="1800" kern="1200" dirty="0"/>
        </a:p>
      </dsp:txBody>
      <dsp:txXfrm>
        <a:off x="21075" y="1831677"/>
        <a:ext cx="8166762" cy="389580"/>
      </dsp:txXfrm>
    </dsp:sp>
    <dsp:sp modelId="{1C4BCB69-D3A6-4CCF-9871-D9B9359B8159}">
      <dsp:nvSpPr>
        <dsp:cNvPr id="0" name=""/>
        <dsp:cNvSpPr/>
      </dsp:nvSpPr>
      <dsp:spPr>
        <a:xfrm>
          <a:off x="0" y="2294172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61437"/>
                <a:satOff val="-7560"/>
                <a:lumOff val="42063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361437"/>
                <a:satOff val="-7560"/>
                <a:lumOff val="42063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361437"/>
                <a:satOff val="-7560"/>
                <a:lumOff val="4206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Téma:Zvířata</a:t>
          </a:r>
          <a:r>
            <a:rPr lang="cs-CZ" sz="1800" kern="1200" dirty="0" smtClean="0"/>
            <a:t> domácí</a:t>
          </a:r>
          <a:endParaRPr lang="cs-CZ" sz="1800" kern="1200" dirty="0"/>
        </a:p>
      </dsp:txBody>
      <dsp:txXfrm>
        <a:off x="21075" y="2315247"/>
        <a:ext cx="8166762" cy="389580"/>
      </dsp:txXfrm>
    </dsp:sp>
    <dsp:sp modelId="{97CBBA99-26B9-4E2D-BA76-BF47FEBF0134}">
      <dsp:nvSpPr>
        <dsp:cNvPr id="0" name=""/>
        <dsp:cNvSpPr/>
      </dsp:nvSpPr>
      <dsp:spPr>
        <a:xfrm>
          <a:off x="0" y="2777741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40958"/>
                <a:satOff val="-5040"/>
                <a:lumOff val="28042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240958"/>
                <a:satOff val="-5040"/>
                <a:lumOff val="28042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240958"/>
                <a:satOff val="-5040"/>
                <a:lumOff val="28042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21075" y="2798816"/>
        <a:ext cx="8166762" cy="389580"/>
      </dsp:txXfrm>
    </dsp:sp>
    <dsp:sp modelId="{B1DDF1AD-3BC2-43B8-A8D0-A33120EFAF7C}">
      <dsp:nvSpPr>
        <dsp:cNvPr id="0" name=""/>
        <dsp:cNvSpPr/>
      </dsp:nvSpPr>
      <dsp:spPr>
        <a:xfrm>
          <a:off x="0" y="3261311"/>
          <a:ext cx="8208912" cy="43173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0479"/>
                <a:satOff val="-2520"/>
                <a:lumOff val="14021"/>
                <a:alphaOff val="0"/>
                <a:tint val="50000"/>
                <a:satMod val="300000"/>
              </a:schemeClr>
            </a:gs>
            <a:gs pos="35000">
              <a:schemeClr val="accent1">
                <a:shade val="50000"/>
                <a:hueOff val="120479"/>
                <a:satOff val="-2520"/>
                <a:lumOff val="14021"/>
                <a:alphaOff val="0"/>
                <a:tint val="37000"/>
                <a:satMod val="300000"/>
              </a:schemeClr>
            </a:gs>
            <a:gs pos="100000">
              <a:schemeClr val="accent1">
                <a:shade val="50000"/>
                <a:hueOff val="120479"/>
                <a:satOff val="-2520"/>
                <a:lumOff val="14021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12.9.2013</a:t>
          </a:r>
          <a:endParaRPr lang="cs-CZ" sz="1800" kern="1200" dirty="0"/>
        </a:p>
      </dsp:txBody>
      <dsp:txXfrm>
        <a:off x="21075" y="3282386"/>
        <a:ext cx="8166762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931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970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070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332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837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565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323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124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793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12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46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5E3A9-B865-4745-A580-0D6A13D13921}" type="datetimeFigureOut">
              <a:rPr lang="cs-CZ" smtClean="0"/>
              <a:t>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F3158-E303-488A-A4F3-01F129E72B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037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0741728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352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Začínáme se učit anglicky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učíme se pojmenovat anglicky školní pomůcky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320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Škola - </a:t>
            </a:r>
            <a:r>
              <a:rPr lang="cs-CZ" dirty="0" err="1" smtClean="0"/>
              <a:t>school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school:namaluj</a:t>
            </a:r>
            <a:r>
              <a:rPr lang="cs-CZ" dirty="0" smtClean="0"/>
              <a:t> obrázek naší školy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533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pomůcky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K3BKM2OX\MC90044172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230425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K4MVG31S\MM90039576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940884"/>
            <a:ext cx="1809750" cy="1194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3G9B1ZH9\MC90043258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4579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OM76VZDJ\MP90040119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2737" y="3861048"/>
            <a:ext cx="2884018" cy="232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O43IS8KE\MC9002909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801" y="3861048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55576" y="1052736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pen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491880" y="1412776"/>
            <a:ext cx="1440160" cy="5281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56176" y="1304764"/>
            <a:ext cx="1800200" cy="636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rubber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051720" y="4149080"/>
            <a:ext cx="1728192" cy="544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796136" y="3573016"/>
            <a:ext cx="180020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ruller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41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0MGM\AppData\Local\Microsoft\Windows\Temporary Internet Files\Content.IE5\BU3PLDEJ\MC90032625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348880"/>
            <a:ext cx="1728192" cy="1834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PDUYRS8X\MC9003564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1799539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1628800"/>
            <a:ext cx="266429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pencilcase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92080" y="1628800"/>
            <a:ext cx="288032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School</a:t>
            </a:r>
            <a:r>
              <a:rPr lang="cs-CZ" dirty="0" smtClean="0"/>
              <a:t>  </a:t>
            </a:r>
            <a:r>
              <a:rPr lang="cs-CZ" dirty="0" err="1" smtClean="0"/>
              <a:t>bag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3941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Třída - </a:t>
            </a:r>
            <a:r>
              <a:rPr lang="cs-CZ" dirty="0" err="1" smtClean="0"/>
              <a:t>classroom</a:t>
            </a:r>
            <a:endParaRPr lang="cs-CZ" dirty="0"/>
          </a:p>
        </p:txBody>
      </p:sp>
      <p:pic>
        <p:nvPicPr>
          <p:cNvPr id="4098" name="Picture 2" descr="C:\Users\0MGM\AppData\Local\Microsoft\Windows\Temporary Internet Files\Content.IE5\3G9B1ZH9\MP9004387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528" y="1600201"/>
            <a:ext cx="3178448" cy="25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MGM\AppData\Local\Microsoft\Windows\Temporary Internet Files\Content.IE5\07G7BD3J\MC900234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44824"/>
            <a:ext cx="2448272" cy="190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MGM\AppData\Local\Microsoft\Windows\Temporary Internet Files\Content.IE5\Z66CI092\MC900383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842" y="4869160"/>
            <a:ext cx="2304256" cy="150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Z66CI092\MP9003414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27372"/>
            <a:ext cx="2609088" cy="246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47664" y="1196752"/>
            <a:ext cx="252028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blackboard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724128" y="1196752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desk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4437112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300192" y="4149080"/>
            <a:ext cx="244827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crayons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55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Pero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Lavice</a:t>
            </a:r>
          </a:p>
          <a:p>
            <a:r>
              <a:rPr lang="cs-CZ" dirty="0" smtClean="0"/>
              <a:t>Tabule</a:t>
            </a:r>
          </a:p>
          <a:p>
            <a:r>
              <a:rPr lang="cs-CZ" dirty="0" smtClean="0"/>
              <a:t>Pravítko</a:t>
            </a:r>
          </a:p>
          <a:p>
            <a:r>
              <a:rPr lang="cs-CZ" dirty="0" smtClean="0"/>
              <a:t>Školní taška</a:t>
            </a:r>
          </a:p>
          <a:p>
            <a:r>
              <a:rPr lang="cs-CZ" dirty="0" smtClean="0"/>
              <a:t>Pouzdro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Desk</a:t>
            </a:r>
            <a:endParaRPr lang="cs-CZ" dirty="0" smtClean="0"/>
          </a:p>
          <a:p>
            <a:r>
              <a:rPr lang="cs-CZ" dirty="0" err="1" smtClean="0"/>
              <a:t>Blackboard</a:t>
            </a:r>
            <a:endParaRPr lang="cs-CZ" dirty="0" smtClean="0"/>
          </a:p>
          <a:p>
            <a:r>
              <a:rPr lang="cs-CZ" dirty="0" err="1" smtClean="0"/>
              <a:t>Pencil</a:t>
            </a:r>
            <a:r>
              <a:rPr lang="cs-CZ" dirty="0" smtClean="0"/>
              <a:t> case</a:t>
            </a:r>
          </a:p>
          <a:p>
            <a:r>
              <a:rPr lang="cs-CZ" dirty="0" err="1" smtClean="0"/>
              <a:t>Ruller</a:t>
            </a:r>
            <a:endParaRPr lang="cs-CZ" dirty="0" smtClean="0"/>
          </a:p>
          <a:p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bag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1844824"/>
            <a:ext cx="3096344" cy="25202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835696" y="2348880"/>
            <a:ext cx="2952328" cy="151216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835696" y="1844824"/>
            <a:ext cx="2952328" cy="108012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979712" y="2384884"/>
            <a:ext cx="2808312" cy="1044116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123728" y="3429000"/>
            <a:ext cx="2664296" cy="43204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627784" y="4365104"/>
            <a:ext cx="2160240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123728" y="2906942"/>
            <a:ext cx="2664296" cy="203422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7655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Namaluj školní pomůcky a popiš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90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office.microsof.com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933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134</Words>
  <Application>Microsoft Office PowerPoint</Application>
  <PresentationFormat>Předvádění na obrazovce (4:3)</PresentationFormat>
  <Paragraphs>46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Škola - school</vt:lpstr>
      <vt:lpstr>Školní pomůcky</vt:lpstr>
      <vt:lpstr>Prezentace aplikace PowerPoint</vt:lpstr>
      <vt:lpstr>Třída - classroom</vt:lpstr>
      <vt:lpstr>Spoj správně:</vt:lpstr>
      <vt:lpstr>Namaluj školní pomůcky a popiš je: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6</cp:revision>
  <dcterms:created xsi:type="dcterms:W3CDTF">2013-09-06T13:08:59Z</dcterms:created>
  <dcterms:modified xsi:type="dcterms:W3CDTF">2013-09-06T13:29:39Z</dcterms:modified>
</cp:coreProperties>
</file>