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VY_32_INOVACE_56AJ_4tr_autumn.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Autumn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25.10.2013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B8D417-E069-49CB-8D9A-BB6CA7C96F64}" type="presOf" srcId="{019433A1-1324-4DE1-9E6F-32B851095F74}" destId="{ABF03533-6AD0-44CD-A08E-C9977356B6A8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878FE8B-3D67-47E8-8E4A-8FBDD5EA98CC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0BA8CC-D08C-4423-AD3B-313D651ACA6F}" type="presOf" srcId="{FBBFC3EA-9D9D-4F3A-BEA6-9C2C0E46BF20}" destId="{ACAD381E-21DC-4C07-8FDD-119C2EC3BB2E}" srcOrd="0" destOrd="0" presId="urn:microsoft.com/office/officeart/2005/8/layout/vList2"/>
    <dgm:cxn modelId="{1B423C5E-9237-492F-B47E-FBAB95D1ACE6}" type="presOf" srcId="{6B0205A6-422D-4956-AD89-0CEBCAE4530D}" destId="{B1DDF1AD-3BC2-43B8-A8D0-A33120EFAF7C}" srcOrd="0" destOrd="0" presId="urn:microsoft.com/office/officeart/2005/8/layout/vList2"/>
    <dgm:cxn modelId="{37041E51-BAC6-4EAA-B54B-64E7F599906E}" type="presOf" srcId="{445C7998-7549-48B0-BD68-D4F0167F02E5}" destId="{7B541546-39A7-4633-AED0-6028788110D7}" srcOrd="0" destOrd="0" presId="urn:microsoft.com/office/officeart/2005/8/layout/vList2"/>
    <dgm:cxn modelId="{7C804F99-608B-4159-ACE0-3A4796F92626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B2B9A82-5695-4575-A61B-2064ECF1ECF4}" type="presOf" srcId="{39F8B381-5807-488E-AC22-73DD4140ED4A}" destId="{612116FE-9061-44B1-A457-8F1AFBD162E0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FF5DA86-3907-406B-94F3-C1BAF38A25F2}" type="presParOf" srcId="{612116FE-9061-44B1-A457-8F1AFBD162E0}" destId="{7B541546-39A7-4633-AED0-6028788110D7}" srcOrd="0" destOrd="0" presId="urn:microsoft.com/office/officeart/2005/8/layout/vList2"/>
    <dgm:cxn modelId="{388E088F-02F2-4FE6-97BF-F5ACD92A6929}" type="presParOf" srcId="{612116FE-9061-44B1-A457-8F1AFBD162E0}" destId="{9B9314F6-85CC-4C49-B24D-6AF5DF05D800}" srcOrd="1" destOrd="0" presId="urn:microsoft.com/office/officeart/2005/8/layout/vList2"/>
    <dgm:cxn modelId="{DCDE2A4C-58D7-4989-8C9E-133B3029A7D9}" type="presParOf" srcId="{612116FE-9061-44B1-A457-8F1AFBD162E0}" destId="{ACAD381E-21DC-4C07-8FDD-119C2EC3BB2E}" srcOrd="2" destOrd="0" presId="urn:microsoft.com/office/officeart/2005/8/layout/vList2"/>
    <dgm:cxn modelId="{4DBA6272-A030-4167-9D77-CFD5EFACB9FF}" type="presParOf" srcId="{612116FE-9061-44B1-A457-8F1AFBD162E0}" destId="{208194AD-7544-4854-B7A4-4A67E5453B54}" srcOrd="3" destOrd="0" presId="urn:microsoft.com/office/officeart/2005/8/layout/vList2"/>
    <dgm:cxn modelId="{E7A1DE78-D5B0-40C6-9C1D-8B6A36D72C06}" type="presParOf" srcId="{612116FE-9061-44B1-A457-8F1AFBD162E0}" destId="{ABF03533-6AD0-44CD-A08E-C9977356B6A8}" srcOrd="4" destOrd="0" presId="urn:microsoft.com/office/officeart/2005/8/layout/vList2"/>
    <dgm:cxn modelId="{2938359E-6E48-49AA-A137-FD4A5FF029A5}" type="presParOf" srcId="{612116FE-9061-44B1-A457-8F1AFBD162E0}" destId="{60E42310-8BB6-41EA-B44F-0BAC7EFC9B2E}" srcOrd="5" destOrd="0" presId="urn:microsoft.com/office/officeart/2005/8/layout/vList2"/>
    <dgm:cxn modelId="{5BFBAD6C-7773-450A-BE79-26CCD9728117}" type="presParOf" srcId="{612116FE-9061-44B1-A457-8F1AFBD162E0}" destId="{1C4BCB69-D3A6-4CCF-9871-D9B9359B8159}" srcOrd="6" destOrd="0" presId="urn:microsoft.com/office/officeart/2005/8/layout/vList2"/>
    <dgm:cxn modelId="{0C11DBB2-6D80-4623-B748-07BF2B89037C}" type="presParOf" srcId="{612116FE-9061-44B1-A457-8F1AFBD162E0}" destId="{34DE5943-AAB5-4DC3-B765-99B35FCB6ECD}" srcOrd="7" destOrd="0" presId="urn:microsoft.com/office/officeart/2005/8/layout/vList2"/>
    <dgm:cxn modelId="{7E7E8639-336F-465A-98C6-B69F7CE242CB}" type="presParOf" srcId="{612116FE-9061-44B1-A457-8F1AFBD162E0}" destId="{97CBBA99-26B9-4E2D-BA76-BF47FEBF0134}" srcOrd="8" destOrd="0" presId="urn:microsoft.com/office/officeart/2005/8/layout/vList2"/>
    <dgm:cxn modelId="{4DBCFB9A-433C-44EB-9FBA-760EE7518F3E}" type="presParOf" srcId="{612116FE-9061-44B1-A457-8F1AFBD162E0}" destId="{9A22653A-B2DB-4D9E-A633-AD2EC219A723}" srcOrd="9" destOrd="0" presId="urn:microsoft.com/office/officeart/2005/8/layout/vList2"/>
    <dgm:cxn modelId="{72050996-1613-42DF-A314-EC89BB916C0C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906642"/>
          <a:ext cx="8208912" cy="41066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20047" y="926689"/>
        <a:ext cx="8168818" cy="370575"/>
      </dsp:txXfrm>
    </dsp:sp>
    <dsp:sp modelId="{ACAD381E-21DC-4C07-8FDD-119C2EC3BB2E}">
      <dsp:nvSpPr>
        <dsp:cNvPr id="0" name=""/>
        <dsp:cNvSpPr/>
      </dsp:nvSpPr>
      <dsp:spPr>
        <a:xfrm>
          <a:off x="0" y="1369151"/>
          <a:ext cx="8208912" cy="41066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83537"/>
                <a:satOff val="3335"/>
                <a:lumOff val="1445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183537"/>
                <a:satOff val="3335"/>
                <a:lumOff val="1445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183537"/>
                <a:satOff val="3335"/>
                <a:lumOff val="1445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20047" y="1389198"/>
        <a:ext cx="8168818" cy="370575"/>
      </dsp:txXfrm>
    </dsp:sp>
    <dsp:sp modelId="{ABF03533-6AD0-44CD-A08E-C9977356B6A8}">
      <dsp:nvSpPr>
        <dsp:cNvPr id="0" name=""/>
        <dsp:cNvSpPr/>
      </dsp:nvSpPr>
      <dsp:spPr>
        <a:xfrm>
          <a:off x="0" y="1831662"/>
          <a:ext cx="8208912" cy="41066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67073"/>
                <a:satOff val="6670"/>
                <a:lumOff val="28914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367073"/>
                <a:satOff val="6670"/>
                <a:lumOff val="28914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367073"/>
                <a:satOff val="6670"/>
                <a:lumOff val="28914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VY_32_INOVACE_56AJ_4tr_autumn.</a:t>
          </a:r>
          <a:endParaRPr lang="cs-CZ" sz="1800" kern="1200" dirty="0"/>
        </a:p>
      </dsp:txBody>
      <dsp:txXfrm>
        <a:off x="20047" y="1851709"/>
        <a:ext cx="8168818" cy="370575"/>
      </dsp:txXfrm>
    </dsp:sp>
    <dsp:sp modelId="{1C4BCB69-D3A6-4CCF-9871-D9B9359B8159}">
      <dsp:nvSpPr>
        <dsp:cNvPr id="0" name=""/>
        <dsp:cNvSpPr/>
      </dsp:nvSpPr>
      <dsp:spPr>
        <a:xfrm>
          <a:off x="0" y="2294172"/>
          <a:ext cx="8208912" cy="41066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550610"/>
                <a:satOff val="10005"/>
                <a:lumOff val="43371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550610"/>
                <a:satOff val="10005"/>
                <a:lumOff val="43371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550610"/>
                <a:satOff val="10005"/>
                <a:lumOff val="43371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Autumn</a:t>
          </a:r>
          <a:endParaRPr lang="cs-CZ" sz="1800" kern="1200" dirty="0"/>
        </a:p>
      </dsp:txBody>
      <dsp:txXfrm>
        <a:off x="20047" y="2314219"/>
        <a:ext cx="8168818" cy="370575"/>
      </dsp:txXfrm>
    </dsp:sp>
    <dsp:sp modelId="{97CBBA99-26B9-4E2D-BA76-BF47FEBF0134}">
      <dsp:nvSpPr>
        <dsp:cNvPr id="0" name=""/>
        <dsp:cNvSpPr/>
      </dsp:nvSpPr>
      <dsp:spPr>
        <a:xfrm>
          <a:off x="0" y="2756682"/>
          <a:ext cx="8208912" cy="41066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67073"/>
                <a:satOff val="6670"/>
                <a:lumOff val="28914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367073"/>
                <a:satOff val="6670"/>
                <a:lumOff val="28914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367073"/>
                <a:satOff val="6670"/>
                <a:lumOff val="28914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20047" y="2776729"/>
        <a:ext cx="8168818" cy="370575"/>
      </dsp:txXfrm>
    </dsp:sp>
    <dsp:sp modelId="{B1DDF1AD-3BC2-43B8-A8D0-A33120EFAF7C}">
      <dsp:nvSpPr>
        <dsp:cNvPr id="0" name=""/>
        <dsp:cNvSpPr/>
      </dsp:nvSpPr>
      <dsp:spPr>
        <a:xfrm>
          <a:off x="0" y="3219192"/>
          <a:ext cx="8208912" cy="41066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83537"/>
                <a:satOff val="3335"/>
                <a:lumOff val="1445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183537"/>
                <a:satOff val="3335"/>
                <a:lumOff val="1445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183537"/>
                <a:satOff val="3335"/>
                <a:lumOff val="1445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25.10.2013</a:t>
          </a:r>
          <a:endParaRPr lang="cs-CZ" sz="1800" kern="1200" dirty="0"/>
        </a:p>
      </dsp:txBody>
      <dsp:txXfrm>
        <a:off x="20047" y="3239239"/>
        <a:ext cx="8168818" cy="3705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953D4B8-A14B-4AEA-9AF6-197B2C502112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29C37D-DBA2-4F79-94C7-145F49D031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2762308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960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</a:t>
            </a:r>
            <a:r>
              <a:rPr lang="cs-CZ" dirty="0" smtClean="0"/>
              <a:t>procvičování slovní </a:t>
            </a:r>
            <a:r>
              <a:rPr lang="cs-CZ" dirty="0" err="1" smtClean="0"/>
              <a:t>zásoby:autumn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slovíčka </a:t>
            </a:r>
            <a:r>
              <a:rPr lang="cs-CZ" dirty="0" smtClean="0"/>
              <a:t>s tématikou podzimu, malování dle popisu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54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Autumn</a:t>
            </a:r>
            <a:r>
              <a:rPr lang="cs-CZ" dirty="0" smtClean="0"/>
              <a:t> - podzim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2RHS9OZN\MP90040757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8809" y="1554163"/>
            <a:ext cx="3018781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13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K4MVG31S\MP90044865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43777"/>
            <a:ext cx="2160240" cy="1833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OM76VZDJ\MP900402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643" y="2276872"/>
            <a:ext cx="2592288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2RHS9OZN\MP9004486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182" y="4437112"/>
            <a:ext cx="2907738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91680" y="1196752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leaf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26643" y="1628800"/>
            <a:ext cx="25922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44182" y="3933056"/>
            <a:ext cx="290773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field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90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Autumn</a:t>
            </a:r>
            <a:r>
              <a:rPr lang="cs-CZ" dirty="0" smtClean="0"/>
              <a:t> – </a:t>
            </a:r>
            <a:r>
              <a:rPr lang="cs-CZ" dirty="0" err="1" smtClean="0"/>
              <a:t>vocabulary</a:t>
            </a:r>
            <a:r>
              <a:rPr lang="cs-CZ" dirty="0" smtClean="0"/>
              <a:t>( plody podzimu)</a:t>
            </a:r>
            <a:endParaRPr lang="cs-CZ" dirty="0"/>
          </a:p>
        </p:txBody>
      </p:sp>
      <p:pic>
        <p:nvPicPr>
          <p:cNvPr id="3075" name="Picture 3" descr="C:\Program Files (x86)\Microsoft Office\MEDIA\CAGCAT10\j0305493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49059"/>
            <a:ext cx="1810512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Z66CI092\MC9003830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341" y="4579583"/>
            <a:ext cx="1818742" cy="149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KE488G3K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08144"/>
            <a:ext cx="279427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SZT8E210\MC9003598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726" y="4312400"/>
            <a:ext cx="1054303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484784"/>
            <a:ext cx="2448272" cy="523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chestnut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516216" y="1628800"/>
            <a:ext cx="18002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pumpkin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789040"/>
            <a:ext cx="1873485" cy="5233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acorn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4149080"/>
            <a:ext cx="26642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walnut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6123826"/>
            <a:ext cx="4464496" cy="545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Foetuses</a:t>
            </a:r>
            <a:r>
              <a:rPr lang="cs-CZ" dirty="0" smtClean="0"/>
              <a:t> - plody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36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Zábava na 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3G9B1ZH9\MC900357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536" y="2204864"/>
            <a:ext cx="3298672" cy="213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608" y="5157192"/>
            <a:ext cx="41044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Kite</a:t>
            </a:r>
            <a:r>
              <a:rPr lang="cs-CZ" dirty="0" smtClean="0"/>
              <a:t> – drak , pouštět draka – </a:t>
            </a:r>
            <a:r>
              <a:rPr lang="cs-CZ" dirty="0" err="1" smtClean="0"/>
              <a:t>fly</a:t>
            </a:r>
            <a:r>
              <a:rPr lang="cs-CZ" dirty="0" smtClean="0"/>
              <a:t> a </a:t>
            </a:r>
            <a:r>
              <a:rPr lang="cs-CZ" dirty="0" err="1" smtClean="0"/>
              <a:t>kite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45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pomůcky k výrobě draka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err="1" smtClean="0"/>
              <a:t>Paper</a:t>
            </a:r>
            <a:endParaRPr lang="cs-CZ" dirty="0"/>
          </a:p>
          <a:p>
            <a:r>
              <a:rPr lang="cs-CZ" dirty="0" err="1" smtClean="0"/>
              <a:t>Scissors</a:t>
            </a:r>
            <a:endParaRPr lang="cs-CZ" dirty="0" smtClean="0"/>
          </a:p>
          <a:p>
            <a:r>
              <a:rPr lang="cs-CZ" dirty="0" err="1" smtClean="0"/>
              <a:t>soap</a:t>
            </a:r>
            <a:endParaRPr lang="cs-CZ" dirty="0" smtClean="0"/>
          </a:p>
          <a:p>
            <a:r>
              <a:rPr lang="cs-CZ" dirty="0" err="1" smtClean="0"/>
              <a:t>Glue</a:t>
            </a:r>
            <a:endParaRPr lang="cs-CZ" dirty="0" smtClean="0"/>
          </a:p>
          <a:p>
            <a:r>
              <a:rPr lang="cs-CZ" dirty="0" smtClean="0"/>
              <a:t>Rope</a:t>
            </a:r>
          </a:p>
          <a:p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err="1" smtClean="0"/>
              <a:t>Bag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8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Nakresli, co sis zapamatoval: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Chestnut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Leaf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Kite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Tree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0MGM\AppData\Local\Microsoft\Windows\Temporary Internet Files\Content.IE5\RE0W9WWR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24744"/>
            <a:ext cx="302433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Program Files (x86)\Microsoft Office\MEDIA\OFFICE11\Bullets\BD21421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003" y="234888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442" y="3352265"/>
            <a:ext cx="1286561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2RHS9OZN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006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128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namaluj draka podle popisu: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Its</a:t>
            </a:r>
            <a:r>
              <a:rPr lang="cs-CZ" dirty="0" smtClean="0"/>
              <a:t> face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blue </a:t>
            </a:r>
            <a:r>
              <a:rPr lang="cs-CZ" dirty="0" err="1" smtClean="0"/>
              <a:t>eyes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r>
              <a:rPr lang="cs-CZ" dirty="0" smtClean="0"/>
              <a:t> and </a:t>
            </a:r>
            <a:r>
              <a:rPr lang="cs-CZ" dirty="0" err="1" smtClean="0"/>
              <a:t>orange</a:t>
            </a:r>
            <a:r>
              <a:rPr lang="cs-CZ" dirty="0" smtClean="0"/>
              <a:t> nose.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long </a:t>
            </a:r>
            <a:r>
              <a:rPr lang="cs-CZ" dirty="0" err="1" smtClean="0"/>
              <a:t>tail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blue and green </a:t>
            </a:r>
            <a:r>
              <a:rPr lang="cs-CZ" dirty="0" err="1" smtClean="0"/>
              <a:t>hair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79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/>
          <a:lstStyle/>
          <a:p>
            <a:r>
              <a:rPr lang="cs-CZ" dirty="0"/>
              <a:t>Ilustrace: 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pic>
        <p:nvPicPr>
          <p:cNvPr id="6146" name="Picture 2" descr="C:\Users\0MGM\AppData\Local\Microsoft\Windows\Temporary Internet Files\Content.IE5\7QZR9NXX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5146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221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170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Autumn - podzim</vt:lpstr>
      <vt:lpstr>Vocabulary</vt:lpstr>
      <vt:lpstr>Autumn – vocabulary( plody podzimu)</vt:lpstr>
      <vt:lpstr>Zábava na podzim</vt:lpstr>
      <vt:lpstr>podtrhni pomůcky k výrobě draka</vt:lpstr>
      <vt:lpstr>Nakresli, co sis zapamatoval:</vt:lpstr>
      <vt:lpstr>namaluj draka podle popisu: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5</cp:revision>
  <dcterms:created xsi:type="dcterms:W3CDTF">2013-10-26T15:50:14Z</dcterms:created>
  <dcterms:modified xsi:type="dcterms:W3CDTF">2013-10-26T16:23:29Z</dcterms:modified>
</cp:coreProperties>
</file>