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2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VY_32_INOVACE_57AJ_345tr_winter.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Winter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22.2.2012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44A858BE-5540-4597-9702-A022CDEB372B}" type="presOf" srcId="{FBBFC3EA-9D9D-4F3A-BEA6-9C2C0E46BF20}" destId="{ACAD381E-21DC-4C07-8FDD-119C2EC3BB2E}" srcOrd="0" destOrd="0" presId="urn:microsoft.com/office/officeart/2005/8/layout/vList2"/>
    <dgm:cxn modelId="{7769D498-8A4D-4188-9D8C-1BB9AA302FBD}" type="presOf" srcId="{EBC41103-E2E5-4D48-9B4B-425520D3D098}" destId="{97CBBA99-26B9-4E2D-BA76-BF47FEBF0134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D1E93AC-9B93-4697-89B8-9088F12A9CBB}" type="presOf" srcId="{6B0205A6-422D-4956-AD89-0CEBCAE4530D}" destId="{B1DDF1AD-3BC2-43B8-A8D0-A33120EFAF7C}" srcOrd="0" destOrd="0" presId="urn:microsoft.com/office/officeart/2005/8/layout/vList2"/>
    <dgm:cxn modelId="{A6BE13FA-3EA4-47A9-BE2F-E9A13E6F9A1B}" type="presOf" srcId="{445C7998-7549-48B0-BD68-D4F0167F02E5}" destId="{7B541546-39A7-4633-AED0-6028788110D7}" srcOrd="0" destOrd="0" presId="urn:microsoft.com/office/officeart/2005/8/layout/vList2"/>
    <dgm:cxn modelId="{997EA080-410A-4BBD-BB88-B152E3194ED3}" type="presOf" srcId="{39F8B381-5807-488E-AC22-73DD4140ED4A}" destId="{612116FE-9061-44B1-A457-8F1AFBD162E0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CB831C78-5ABE-4D9E-A1FC-E0C2049D9E8A}" type="presOf" srcId="{C73C7642-F245-4585-8F88-243F9FAEF6CA}" destId="{1C4BCB69-D3A6-4CCF-9871-D9B9359B8159}" srcOrd="0" destOrd="0" presId="urn:microsoft.com/office/officeart/2005/8/layout/vList2"/>
    <dgm:cxn modelId="{53461045-9CC0-4B4B-A5E7-BBCAF26BFBFA}" type="presOf" srcId="{019433A1-1324-4DE1-9E6F-32B851095F74}" destId="{ABF03533-6AD0-44CD-A08E-C9977356B6A8}" srcOrd="0" destOrd="0" presId="urn:microsoft.com/office/officeart/2005/8/layout/vList2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ABE79CD-190B-4B9E-9A9E-2FF43E0623EB}" type="presParOf" srcId="{612116FE-9061-44B1-A457-8F1AFBD162E0}" destId="{7B541546-39A7-4633-AED0-6028788110D7}" srcOrd="0" destOrd="0" presId="urn:microsoft.com/office/officeart/2005/8/layout/vList2"/>
    <dgm:cxn modelId="{05F72FFF-88BE-497B-8EC4-1FB73C2CF84B}" type="presParOf" srcId="{612116FE-9061-44B1-A457-8F1AFBD162E0}" destId="{9B9314F6-85CC-4C49-B24D-6AF5DF05D800}" srcOrd="1" destOrd="0" presId="urn:microsoft.com/office/officeart/2005/8/layout/vList2"/>
    <dgm:cxn modelId="{8AFD2EE9-D258-457B-9DEC-19E794A07C8E}" type="presParOf" srcId="{612116FE-9061-44B1-A457-8F1AFBD162E0}" destId="{ACAD381E-21DC-4C07-8FDD-119C2EC3BB2E}" srcOrd="2" destOrd="0" presId="urn:microsoft.com/office/officeart/2005/8/layout/vList2"/>
    <dgm:cxn modelId="{515111B6-8A2D-4CDB-A298-48A119C13C26}" type="presParOf" srcId="{612116FE-9061-44B1-A457-8F1AFBD162E0}" destId="{208194AD-7544-4854-B7A4-4A67E5453B54}" srcOrd="3" destOrd="0" presId="urn:microsoft.com/office/officeart/2005/8/layout/vList2"/>
    <dgm:cxn modelId="{21575DCC-CE73-4FE9-9240-71D99B73C801}" type="presParOf" srcId="{612116FE-9061-44B1-A457-8F1AFBD162E0}" destId="{ABF03533-6AD0-44CD-A08E-C9977356B6A8}" srcOrd="4" destOrd="0" presId="urn:microsoft.com/office/officeart/2005/8/layout/vList2"/>
    <dgm:cxn modelId="{0B0B548B-B20B-4AD7-AEC4-702C31855B75}" type="presParOf" srcId="{612116FE-9061-44B1-A457-8F1AFBD162E0}" destId="{60E42310-8BB6-41EA-B44F-0BAC7EFC9B2E}" srcOrd="5" destOrd="0" presId="urn:microsoft.com/office/officeart/2005/8/layout/vList2"/>
    <dgm:cxn modelId="{AE088330-088E-45FA-A1A3-BB8A9F1A5338}" type="presParOf" srcId="{612116FE-9061-44B1-A457-8F1AFBD162E0}" destId="{1C4BCB69-D3A6-4CCF-9871-D9B9359B8159}" srcOrd="6" destOrd="0" presId="urn:microsoft.com/office/officeart/2005/8/layout/vList2"/>
    <dgm:cxn modelId="{40A5B170-F399-4F02-8A4D-B7BBD93BF5A1}" type="presParOf" srcId="{612116FE-9061-44B1-A457-8F1AFBD162E0}" destId="{34DE5943-AAB5-4DC3-B765-99B35FCB6ECD}" srcOrd="7" destOrd="0" presId="urn:microsoft.com/office/officeart/2005/8/layout/vList2"/>
    <dgm:cxn modelId="{AB58D5EF-1436-4597-A30C-EA26D61A9958}" type="presParOf" srcId="{612116FE-9061-44B1-A457-8F1AFBD162E0}" destId="{97CBBA99-26B9-4E2D-BA76-BF47FEBF0134}" srcOrd="8" destOrd="0" presId="urn:microsoft.com/office/officeart/2005/8/layout/vList2"/>
    <dgm:cxn modelId="{9D3569AC-89D6-4BDB-A4CE-1363123767A0}" type="presParOf" srcId="{612116FE-9061-44B1-A457-8F1AFBD162E0}" destId="{9A22653A-B2DB-4D9E-A633-AD2EC219A723}" srcOrd="9" destOrd="0" presId="urn:microsoft.com/office/officeart/2005/8/layout/vList2"/>
    <dgm:cxn modelId="{BAC70182-5111-46C4-A908-4872BF36D88A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28000">
              <a:schemeClr val="accent1">
                <a:shade val="50000"/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28000">
              <a:schemeClr val="accent1">
                <a:shade val="50000"/>
                <a:hueOff val="85730"/>
                <a:satOff val="-1109"/>
                <a:lumOff val="13846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shade val="50000"/>
                <a:hueOff val="85730"/>
                <a:satOff val="-1109"/>
                <a:lumOff val="13846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Michaela Vráblíková 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28000">
              <a:schemeClr val="accent1">
                <a:shade val="50000"/>
                <a:hueOff val="171460"/>
                <a:satOff val="-2219"/>
                <a:lumOff val="27693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shade val="50000"/>
                <a:hueOff val="171460"/>
                <a:satOff val="-2219"/>
                <a:lumOff val="27693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VY_32_INOVACE_57AJ_345tr_winter.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28000">
              <a:schemeClr val="accent1">
                <a:shade val="50000"/>
                <a:hueOff val="257190"/>
                <a:satOff val="-3328"/>
                <a:lumOff val="41539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shade val="50000"/>
                <a:hueOff val="257190"/>
                <a:satOff val="-3328"/>
                <a:lumOff val="41539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Winter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28000">
              <a:schemeClr val="accent1">
                <a:shade val="50000"/>
                <a:hueOff val="171460"/>
                <a:satOff val="-2219"/>
                <a:lumOff val="27693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shade val="50000"/>
                <a:hueOff val="171460"/>
                <a:satOff val="-2219"/>
                <a:lumOff val="27693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28000">
              <a:schemeClr val="accent1">
                <a:shade val="50000"/>
                <a:hueOff val="85730"/>
                <a:satOff val="-1109"/>
                <a:lumOff val="13846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shade val="50000"/>
                <a:hueOff val="85730"/>
                <a:satOff val="-1109"/>
                <a:lumOff val="13846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</a:t>
          </a:r>
          <a:r>
            <a:rPr lang="cs-CZ" sz="1800" kern="1200" dirty="0" smtClean="0"/>
            <a:t>22.2.2012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BB6C1-D5C2-4C12-80C4-75447C0FCCAC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3ADD6-9D52-4F22-A04D-98B93BC7D22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BB6C1-D5C2-4C12-80C4-75447C0FCCAC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3ADD6-9D52-4F22-A04D-98B93BC7D22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BB6C1-D5C2-4C12-80C4-75447C0FCCAC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3ADD6-9D52-4F22-A04D-98B93BC7D2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BB6C1-D5C2-4C12-80C4-75447C0FCCAC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3ADD6-9D52-4F22-A04D-98B93BC7D22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BB6C1-D5C2-4C12-80C4-75447C0FCCAC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3ADD6-9D52-4F22-A04D-98B93BC7D22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BB6C1-D5C2-4C12-80C4-75447C0FCCAC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3ADD6-9D52-4F22-A04D-98B93BC7D2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BB6C1-D5C2-4C12-80C4-75447C0FCCAC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3ADD6-9D52-4F22-A04D-98B93BC7D2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BB6C1-D5C2-4C12-80C4-75447C0FCCAC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3ADD6-9D52-4F22-A04D-98B93BC7D2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BB6C1-D5C2-4C12-80C4-75447C0FCCAC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3ADD6-9D52-4F22-A04D-98B93BC7D22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BB6C1-D5C2-4C12-80C4-75447C0FCCAC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3ADD6-9D52-4F22-A04D-98B93BC7D2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BB6C1-D5C2-4C12-80C4-75447C0FCCAC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3ADD6-9D52-4F22-A04D-98B93BC7D2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28BB6C1-D5C2-4C12-80C4-75447C0FCCAC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893ADD6-9D52-4F22-A04D-98B93BC7D22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60994602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167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3</a:t>
            </a:r>
            <a:r>
              <a:rPr lang="cs-CZ" dirty="0" smtClean="0"/>
              <a:t>. </a:t>
            </a:r>
            <a:r>
              <a:rPr lang="cs-CZ" dirty="0" smtClean="0"/>
              <a:t>4. a 5.ročník </a:t>
            </a:r>
            <a:r>
              <a:rPr lang="cs-CZ" dirty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</a:t>
            </a:r>
            <a:r>
              <a:rPr lang="cs-CZ" dirty="0" smtClean="0"/>
              <a:t>procvičování slovní </a:t>
            </a:r>
            <a:r>
              <a:rPr lang="cs-CZ" dirty="0" err="1" smtClean="0"/>
              <a:t>zásoby:autumn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</a:t>
            </a:r>
            <a:r>
              <a:rPr lang="cs-CZ" dirty="0" smtClean="0"/>
              <a:t>slovíčka </a:t>
            </a:r>
            <a:r>
              <a:rPr lang="cs-CZ" dirty="0" smtClean="0"/>
              <a:t>s tématikou zimy, malování dle popisu, přiřazování </a:t>
            </a:r>
            <a:r>
              <a:rPr lang="cs-CZ" smtClean="0"/>
              <a:t>k obrázkům,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0600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Zima - </a:t>
            </a:r>
            <a:r>
              <a:rPr lang="cs-CZ" dirty="0" err="1" smtClean="0"/>
              <a:t>winter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KE488G3K\MP900448361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731838"/>
            <a:ext cx="5832648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3617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Vocabulary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0901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vocabulary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Sníh – </a:t>
            </a:r>
            <a:r>
              <a:rPr lang="cs-CZ" dirty="0" err="1" smtClean="0"/>
              <a:t>snow</a:t>
            </a:r>
            <a:endParaRPr lang="cs-CZ" dirty="0" smtClean="0"/>
          </a:p>
          <a:p>
            <a:r>
              <a:rPr lang="cs-CZ" dirty="0" smtClean="0"/>
              <a:t>Sněhulák – </a:t>
            </a:r>
            <a:r>
              <a:rPr lang="cs-CZ" dirty="0" err="1" smtClean="0"/>
              <a:t>snowman</a:t>
            </a:r>
            <a:endParaRPr lang="cs-CZ" dirty="0" smtClean="0"/>
          </a:p>
          <a:p>
            <a:r>
              <a:rPr lang="cs-CZ" dirty="0" smtClean="0"/>
              <a:t>Sněhová vločka – </a:t>
            </a:r>
            <a:r>
              <a:rPr lang="cs-CZ" dirty="0" err="1" smtClean="0"/>
              <a:t>snowflake</a:t>
            </a:r>
            <a:endParaRPr lang="cs-CZ" dirty="0" smtClean="0"/>
          </a:p>
          <a:p>
            <a:r>
              <a:rPr lang="cs-CZ" dirty="0" smtClean="0"/>
              <a:t>Led – </a:t>
            </a:r>
            <a:r>
              <a:rPr lang="cs-CZ" dirty="0" err="1" smtClean="0"/>
              <a:t>ice</a:t>
            </a:r>
            <a:endParaRPr lang="cs-CZ" dirty="0" smtClean="0"/>
          </a:p>
          <a:p>
            <a:r>
              <a:rPr lang="cs-CZ" dirty="0" smtClean="0"/>
              <a:t>Sáně – sled</a:t>
            </a:r>
          </a:p>
          <a:p>
            <a:r>
              <a:rPr lang="cs-CZ" dirty="0" smtClean="0"/>
              <a:t>Boby – </a:t>
            </a:r>
            <a:r>
              <a:rPr lang="cs-CZ" dirty="0" err="1" smtClean="0"/>
              <a:t>bobsleigh</a:t>
            </a:r>
            <a:endParaRPr lang="cs-CZ" dirty="0" smtClean="0"/>
          </a:p>
          <a:p>
            <a:r>
              <a:rPr lang="cs-CZ" dirty="0" smtClean="0"/>
              <a:t>Lyže – ski </a:t>
            </a:r>
          </a:p>
          <a:p>
            <a:r>
              <a:rPr lang="cs-CZ" dirty="0" smtClean="0"/>
              <a:t>Brusle – </a:t>
            </a:r>
            <a:r>
              <a:rPr lang="cs-CZ" dirty="0" err="1" smtClean="0"/>
              <a:t>ice</a:t>
            </a:r>
            <a:r>
              <a:rPr lang="cs-CZ" dirty="0" smtClean="0"/>
              <a:t> skate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0321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slovíčka k obrázkům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Ski</a:t>
            </a:r>
          </a:p>
          <a:p>
            <a:r>
              <a:rPr lang="cs-CZ" dirty="0" err="1" smtClean="0"/>
              <a:t>Ice</a:t>
            </a:r>
            <a:r>
              <a:rPr lang="cs-CZ" dirty="0" smtClean="0"/>
              <a:t> skate</a:t>
            </a:r>
          </a:p>
          <a:p>
            <a:r>
              <a:rPr lang="cs-CZ" dirty="0" smtClean="0"/>
              <a:t>sled</a:t>
            </a:r>
          </a:p>
          <a:p>
            <a:endParaRPr lang="cs-CZ" dirty="0"/>
          </a:p>
        </p:txBody>
      </p:sp>
      <p:pic>
        <p:nvPicPr>
          <p:cNvPr id="3074" name="Picture 2" descr="C:\Users\0MGM\AppData\Local\Microsoft\Windows\Temporary Internet Files\Content.IE5\O0ZIYK1V\MP900387314[1]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76672"/>
            <a:ext cx="266429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MGM\AppData\Local\Microsoft\Windows\Temporary Internet Files\Content.IE5\3G9B1ZH9\MP9003988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348880"/>
            <a:ext cx="298437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MGM\AppData\Local\Microsoft\Windows\Temporary Internet Files\Content.IE5\KE488G3K\MC9002342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24944"/>
            <a:ext cx="2634558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2123728" y="980728"/>
            <a:ext cx="3816424" cy="187220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627784" y="980728"/>
            <a:ext cx="3456384" cy="43204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763085" y="1988840"/>
            <a:ext cx="0" cy="93610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2997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slovíčka k obrázkům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err="1" smtClean="0"/>
              <a:t>Snowman</a:t>
            </a:r>
            <a:endParaRPr lang="cs-CZ" dirty="0" smtClean="0"/>
          </a:p>
          <a:p>
            <a:r>
              <a:rPr lang="cs-CZ" dirty="0" err="1" smtClean="0"/>
              <a:t>Snowflake</a:t>
            </a:r>
            <a:endParaRPr lang="cs-CZ" dirty="0" smtClean="0"/>
          </a:p>
          <a:p>
            <a:r>
              <a:rPr lang="cs-CZ" dirty="0" err="1" smtClean="0"/>
              <a:t>ice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G7WT3N2V\MC900440286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6672"/>
            <a:ext cx="230425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60537"/>
            <a:ext cx="1827886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MGM\AppData\Local\Microsoft\Windows\Temporary Internet Files\Content.IE5\K4MVG31S\MP9004388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561" y="2060848"/>
            <a:ext cx="3027424" cy="211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>
            <a:stCxn id="2050" idx="3"/>
          </p:cNvCxnSpPr>
          <p:nvPr/>
        </p:nvCxnSpPr>
        <p:spPr>
          <a:xfrm flipV="1">
            <a:off x="2555776" y="908720"/>
            <a:ext cx="2232248" cy="39604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1309479" y="1304764"/>
            <a:ext cx="3478545" cy="183620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788024" y="1916832"/>
            <a:ext cx="0" cy="64807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4596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???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1979712" y="2492896"/>
            <a:ext cx="2376264" cy="19442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220072" y="404664"/>
            <a:ext cx="1152128" cy="1224136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827584" y="836712"/>
            <a:ext cx="1296144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167844" y="620688"/>
            <a:ext cx="1044116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467544" y="3140968"/>
            <a:ext cx="576064" cy="1512168"/>
          </a:xfrm>
          <a:prstGeom prst="triangl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372200" y="2996952"/>
            <a:ext cx="144016" cy="144016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876256" y="3068960"/>
            <a:ext cx="144016" cy="216024"/>
          </a:xfrm>
          <a:prstGeom prst="ellipse">
            <a:avLst/>
          </a:prstGeom>
          <a:solidFill>
            <a:schemeClr val="bg2">
              <a:lumMod val="1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288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………..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1835696" y="1844824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331640" y="2920930"/>
            <a:ext cx="2232248" cy="17784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195736" y="1196752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51720" y="332656"/>
            <a:ext cx="792088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2411760" y="944724"/>
            <a:ext cx="144016" cy="576064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272056" y="1232756"/>
            <a:ext cx="144016" cy="180020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555776" y="1297226"/>
            <a:ext cx="144016" cy="144016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833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angličtiny:</a:t>
            </a:r>
            <a:br>
              <a:rPr lang="cs-CZ" dirty="0" smtClean="0"/>
            </a:br>
            <a:r>
              <a:rPr lang="cs-CZ" dirty="0" smtClean="0"/>
              <a:t>( 4.5.tř přeloží, 3.namalují a popíší)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Toto je malý sněhulák.</a:t>
            </a:r>
          </a:p>
          <a:p>
            <a:r>
              <a:rPr lang="cs-CZ" dirty="0" smtClean="0"/>
              <a:t>Já mám nové sáně.</a:t>
            </a:r>
          </a:p>
          <a:p>
            <a:r>
              <a:rPr lang="cs-CZ" dirty="0" smtClean="0"/>
              <a:t>Petr má červené lyže.</a:t>
            </a:r>
          </a:p>
          <a:p>
            <a:r>
              <a:rPr lang="cs-CZ" dirty="0" smtClean="0"/>
              <a:t>Kate má nové brusle.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6241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457200" y="2020824"/>
            <a:ext cx="8229600" cy="4075176"/>
          </a:xfrm>
          <a:prstGeom prst="rect">
            <a:avLst/>
          </a:prstGeom>
        </p:spPr>
        <p:txBody>
          <a:bodyPr/>
          <a:lstStyle/>
          <a:p>
            <a:r>
              <a:rPr lang="cs-CZ" dirty="0"/>
              <a:t>Ilustrace: </a:t>
            </a:r>
            <a:r>
              <a:rPr lang="cs-CZ" dirty="0" smtClean="0"/>
              <a:t>office.microsoft.com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407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</TotalTime>
  <Words>164</Words>
  <Application>Microsoft Office PowerPoint</Application>
  <PresentationFormat>Předvádění na obrazovce (4:3)</PresentationFormat>
  <Paragraphs>40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Anotace</vt:lpstr>
      <vt:lpstr>Zima - winter</vt:lpstr>
      <vt:lpstr>Vocabulary</vt:lpstr>
      <vt:lpstr>vocabulary</vt:lpstr>
      <vt:lpstr>Přiřaď slovíčka k obrázkům</vt:lpstr>
      <vt:lpstr>Přiřaď slovíčka k obrázkům</vt:lpstr>
      <vt:lpstr>What is it???</vt:lpstr>
      <vt:lpstr>This is ………..</vt:lpstr>
      <vt:lpstr>Přelož do angličtiny: ( 4.5.tř přeloží, 3.namalují a popíší)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9</cp:revision>
  <dcterms:created xsi:type="dcterms:W3CDTF">2013-10-26T16:30:09Z</dcterms:created>
  <dcterms:modified xsi:type="dcterms:W3CDTF">2013-10-26T16:53:40Z</dcterms:modified>
</cp:coreProperties>
</file>