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VY_32_INOVACE_58AJ_345tr_summer.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Winter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18.6.2012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8167298-E68B-4322-811B-556FB9C35C8B}" type="presOf" srcId="{6B0205A6-422D-4956-AD89-0CEBCAE4530D}" destId="{B1DDF1AD-3BC2-43B8-A8D0-A33120EFAF7C}" srcOrd="0" destOrd="0" presId="urn:microsoft.com/office/officeart/2005/8/layout/vList2"/>
    <dgm:cxn modelId="{4DE2D287-9FD4-4A85-AACD-E40F0E263CEC}" type="presOf" srcId="{39F8B381-5807-488E-AC22-73DD4140ED4A}" destId="{612116FE-9061-44B1-A457-8F1AFBD162E0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76E3D274-D796-44EA-AE83-8C1AD80D18FB}" type="presOf" srcId="{445C7998-7549-48B0-BD68-D4F0167F02E5}" destId="{7B541546-39A7-4633-AED0-6028788110D7}" srcOrd="0" destOrd="0" presId="urn:microsoft.com/office/officeart/2005/8/layout/vList2"/>
    <dgm:cxn modelId="{53E185AB-ED66-4C6D-A449-275B953D7FAF}" type="presOf" srcId="{EBC41103-E2E5-4D48-9B4B-425520D3D098}" destId="{97CBBA99-26B9-4E2D-BA76-BF47FEBF0134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CBF7D659-CB3A-48E1-9FA5-0EE99F7416DB}" type="presOf" srcId="{019433A1-1324-4DE1-9E6F-32B851095F74}" destId="{ABF03533-6AD0-44CD-A08E-C9977356B6A8}" srcOrd="0" destOrd="0" presId="urn:microsoft.com/office/officeart/2005/8/layout/vList2"/>
    <dgm:cxn modelId="{85DA9850-4D6C-4C11-B8C3-2A096473C8C0}" type="presOf" srcId="{C73C7642-F245-4585-8F88-243F9FAEF6CA}" destId="{1C4BCB69-D3A6-4CCF-9871-D9B9359B8159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E8AEF86-A61D-41C3-BF7E-469729DD2EF1}" type="presOf" srcId="{FBBFC3EA-9D9D-4F3A-BEA6-9C2C0E46BF20}" destId="{ACAD381E-21DC-4C07-8FDD-119C2EC3BB2E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6DEB67B-76F1-43E6-B657-D3AC62E7D2AB}" type="presParOf" srcId="{612116FE-9061-44B1-A457-8F1AFBD162E0}" destId="{7B541546-39A7-4633-AED0-6028788110D7}" srcOrd="0" destOrd="0" presId="urn:microsoft.com/office/officeart/2005/8/layout/vList2"/>
    <dgm:cxn modelId="{7FAF774E-4F41-43FC-B3D3-F63B4FC6C9AB}" type="presParOf" srcId="{612116FE-9061-44B1-A457-8F1AFBD162E0}" destId="{9B9314F6-85CC-4C49-B24D-6AF5DF05D800}" srcOrd="1" destOrd="0" presId="urn:microsoft.com/office/officeart/2005/8/layout/vList2"/>
    <dgm:cxn modelId="{70B5C498-B2AF-4923-B997-FF761F27BF52}" type="presParOf" srcId="{612116FE-9061-44B1-A457-8F1AFBD162E0}" destId="{ACAD381E-21DC-4C07-8FDD-119C2EC3BB2E}" srcOrd="2" destOrd="0" presId="urn:microsoft.com/office/officeart/2005/8/layout/vList2"/>
    <dgm:cxn modelId="{5D2CA4AF-6B13-4FFE-A4AF-01F4A4516341}" type="presParOf" srcId="{612116FE-9061-44B1-A457-8F1AFBD162E0}" destId="{208194AD-7544-4854-B7A4-4A67E5453B54}" srcOrd="3" destOrd="0" presId="urn:microsoft.com/office/officeart/2005/8/layout/vList2"/>
    <dgm:cxn modelId="{C194A23B-0B49-4F60-93C3-D90B89833081}" type="presParOf" srcId="{612116FE-9061-44B1-A457-8F1AFBD162E0}" destId="{ABF03533-6AD0-44CD-A08E-C9977356B6A8}" srcOrd="4" destOrd="0" presId="urn:microsoft.com/office/officeart/2005/8/layout/vList2"/>
    <dgm:cxn modelId="{6BECB22A-D4E0-46D0-A81E-8B3C1E9E21E4}" type="presParOf" srcId="{612116FE-9061-44B1-A457-8F1AFBD162E0}" destId="{60E42310-8BB6-41EA-B44F-0BAC7EFC9B2E}" srcOrd="5" destOrd="0" presId="urn:microsoft.com/office/officeart/2005/8/layout/vList2"/>
    <dgm:cxn modelId="{0F066194-4095-47A5-98B3-91482A75F49F}" type="presParOf" srcId="{612116FE-9061-44B1-A457-8F1AFBD162E0}" destId="{1C4BCB69-D3A6-4CCF-9871-D9B9359B8159}" srcOrd="6" destOrd="0" presId="urn:microsoft.com/office/officeart/2005/8/layout/vList2"/>
    <dgm:cxn modelId="{9D3F9860-62CF-44EA-92AC-9EFE5F3EBEAD}" type="presParOf" srcId="{612116FE-9061-44B1-A457-8F1AFBD162E0}" destId="{34DE5943-AAB5-4DC3-B765-99B35FCB6ECD}" srcOrd="7" destOrd="0" presId="urn:microsoft.com/office/officeart/2005/8/layout/vList2"/>
    <dgm:cxn modelId="{C33946E1-4389-4E87-9F54-94B188CA54F2}" type="presParOf" srcId="{612116FE-9061-44B1-A457-8F1AFBD162E0}" destId="{97CBBA99-26B9-4E2D-BA76-BF47FEBF0134}" srcOrd="8" destOrd="0" presId="urn:microsoft.com/office/officeart/2005/8/layout/vList2"/>
    <dgm:cxn modelId="{0253B7B9-39BB-4CFC-ADDB-DD935701D45C}" type="presParOf" srcId="{612116FE-9061-44B1-A457-8F1AFBD162E0}" destId="{9A22653A-B2DB-4D9E-A633-AD2EC219A723}" srcOrd="9" destOrd="0" presId="urn:microsoft.com/office/officeart/2005/8/layout/vList2"/>
    <dgm:cxn modelId="{29C6D15B-726A-4BC3-B8E8-0523AF32868D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11707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shade val="50000"/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školy</a:t>
          </a:r>
          <a:r>
            <a:rPr lang="cs-CZ" sz="1700" b="1" kern="1200" dirty="0" smtClean="0"/>
            <a:t>: Základní škola a Mateřská škola Troskotovice, příspěvková organizace</a:t>
          </a:r>
          <a:endParaRPr lang="cs-CZ" sz="1700" kern="1200" dirty="0"/>
        </a:p>
      </dsp:txBody>
      <dsp:txXfrm>
        <a:off x="33012" y="150084"/>
        <a:ext cx="8142888" cy="610236"/>
      </dsp:txXfrm>
    </dsp:sp>
    <dsp:sp modelId="{ACAD381E-21DC-4C07-8FDD-119C2EC3BB2E}">
      <dsp:nvSpPr>
        <dsp:cNvPr id="0" name=""/>
        <dsp:cNvSpPr/>
      </dsp:nvSpPr>
      <dsp:spPr>
        <a:xfrm>
          <a:off x="0" y="84229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15240"/>
                <a:satOff val="-18384"/>
                <a:lumOff val="16997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shade val="50000"/>
                <a:hueOff val="215240"/>
                <a:satOff val="-18384"/>
                <a:lumOff val="16997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shade val="50000"/>
                <a:hueOff val="215240"/>
                <a:satOff val="-18384"/>
                <a:lumOff val="16997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</a:t>
          </a:r>
          <a:r>
            <a:rPr lang="cs-CZ" sz="1700" kern="1200" dirty="0" smtClean="0"/>
            <a:t>: Michaela Vráblíková </a:t>
          </a:r>
          <a:endParaRPr lang="cs-CZ" sz="1700" kern="1200" dirty="0"/>
        </a:p>
      </dsp:txBody>
      <dsp:txXfrm>
        <a:off x="33012" y="875304"/>
        <a:ext cx="8142888" cy="610236"/>
      </dsp:txXfrm>
    </dsp:sp>
    <dsp:sp modelId="{ABF03533-6AD0-44CD-A08E-C9977356B6A8}">
      <dsp:nvSpPr>
        <dsp:cNvPr id="0" name=""/>
        <dsp:cNvSpPr/>
      </dsp:nvSpPr>
      <dsp:spPr>
        <a:xfrm>
          <a:off x="0" y="156751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30479"/>
                <a:satOff val="-36769"/>
                <a:lumOff val="33994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shade val="50000"/>
                <a:hueOff val="430479"/>
                <a:satOff val="-36769"/>
                <a:lumOff val="33994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shade val="50000"/>
                <a:hueOff val="430479"/>
                <a:satOff val="-36769"/>
                <a:lumOff val="33994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: </a:t>
          </a:r>
          <a:r>
            <a:rPr lang="cs-CZ" sz="1700" kern="1200" dirty="0" smtClean="0"/>
            <a:t>VY_32_INOVACE_58AJ_345tr_summer.</a:t>
          </a:r>
          <a:endParaRPr lang="cs-CZ" sz="1700" kern="1200" dirty="0"/>
        </a:p>
      </dsp:txBody>
      <dsp:txXfrm>
        <a:off x="33012" y="1600524"/>
        <a:ext cx="8142888" cy="610236"/>
      </dsp:txXfrm>
    </dsp:sp>
    <dsp:sp modelId="{1C4BCB69-D3A6-4CCF-9871-D9B9359B8159}">
      <dsp:nvSpPr>
        <dsp:cNvPr id="0" name=""/>
        <dsp:cNvSpPr/>
      </dsp:nvSpPr>
      <dsp:spPr>
        <a:xfrm>
          <a:off x="0" y="229273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45719"/>
                <a:satOff val="-55153"/>
                <a:lumOff val="50991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shade val="50000"/>
                <a:hueOff val="645719"/>
                <a:satOff val="-55153"/>
                <a:lumOff val="50991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shade val="50000"/>
                <a:hueOff val="645719"/>
                <a:satOff val="-55153"/>
                <a:lumOff val="50991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Téma</a:t>
          </a:r>
          <a:r>
            <a:rPr lang="cs-CZ" sz="1700" kern="1200" dirty="0" smtClean="0"/>
            <a:t>: Winter</a:t>
          </a:r>
          <a:endParaRPr lang="cs-CZ" sz="1700" kern="1200" dirty="0"/>
        </a:p>
      </dsp:txBody>
      <dsp:txXfrm>
        <a:off x="33012" y="2325744"/>
        <a:ext cx="8142888" cy="610236"/>
      </dsp:txXfrm>
    </dsp:sp>
    <dsp:sp modelId="{97CBBA99-26B9-4E2D-BA76-BF47FEBF0134}">
      <dsp:nvSpPr>
        <dsp:cNvPr id="0" name=""/>
        <dsp:cNvSpPr/>
      </dsp:nvSpPr>
      <dsp:spPr>
        <a:xfrm>
          <a:off x="0" y="3017951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30479"/>
                <a:satOff val="-36769"/>
                <a:lumOff val="33994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shade val="50000"/>
                <a:hueOff val="430479"/>
                <a:satOff val="-36769"/>
                <a:lumOff val="33994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shade val="50000"/>
                <a:hueOff val="430479"/>
                <a:satOff val="-36769"/>
                <a:lumOff val="33994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</a:t>
          </a:r>
          <a:r>
            <a:rPr lang="cs-CZ" sz="1700" kern="1200" dirty="0" smtClean="0"/>
            <a:t>projektu: 01</a:t>
          </a:r>
          <a:endParaRPr lang="cs-CZ" sz="1700" kern="1200" dirty="0"/>
        </a:p>
      </dsp:txBody>
      <dsp:txXfrm>
        <a:off x="33012" y="3050963"/>
        <a:ext cx="8142888" cy="610236"/>
      </dsp:txXfrm>
    </dsp:sp>
    <dsp:sp modelId="{B1DDF1AD-3BC2-43B8-A8D0-A33120EFAF7C}">
      <dsp:nvSpPr>
        <dsp:cNvPr id="0" name=""/>
        <dsp:cNvSpPr/>
      </dsp:nvSpPr>
      <dsp:spPr>
        <a:xfrm>
          <a:off x="0" y="374317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15240"/>
                <a:satOff val="-18384"/>
                <a:lumOff val="16997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shade val="50000"/>
                <a:hueOff val="215240"/>
                <a:satOff val="-18384"/>
                <a:lumOff val="16997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shade val="50000"/>
                <a:hueOff val="215240"/>
                <a:satOff val="-18384"/>
                <a:lumOff val="16997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Vytvořeno: 18.6.2012</a:t>
          </a:r>
          <a:endParaRPr lang="cs-CZ" sz="1700" kern="1200" dirty="0"/>
        </a:p>
      </dsp:txBody>
      <dsp:txXfrm>
        <a:off x="33012" y="3776184"/>
        <a:ext cx="8142888" cy="610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C25E879-B569-4DEA-9610-14ED1EF9079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AAC72CD-584E-4552-96AB-7DB4E21DBF7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37538562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74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20824"/>
            <a:ext cx="8229600" cy="407517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3</a:t>
            </a:r>
            <a:r>
              <a:rPr lang="cs-CZ" dirty="0" smtClean="0"/>
              <a:t>. 4. a 5.ročník </a:t>
            </a:r>
            <a:r>
              <a:rPr lang="cs-CZ" dirty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</a:t>
            </a:r>
            <a:r>
              <a:rPr lang="cs-CZ" dirty="0" smtClean="0"/>
              <a:t>procvičování slovní </a:t>
            </a:r>
            <a:r>
              <a:rPr lang="cs-CZ" dirty="0" smtClean="0"/>
              <a:t>zásoby: </a:t>
            </a:r>
            <a:r>
              <a:rPr lang="cs-CZ" dirty="0" err="1" smtClean="0"/>
              <a:t>summer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</a:t>
            </a:r>
            <a:r>
              <a:rPr lang="cs-CZ" dirty="0" smtClean="0"/>
              <a:t>slovíčka s tématikou léta, malování dle popisu, přiřazování k obrázkům,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288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Léto - </a:t>
            </a:r>
            <a:r>
              <a:rPr lang="cs-CZ" dirty="0" err="1" smtClean="0"/>
              <a:t>summer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O43IS8KE\MP90042286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9197" y="2324100"/>
            <a:ext cx="5264618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009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Vocabulary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Slunce – sun</a:t>
            </a:r>
          </a:p>
          <a:p>
            <a:r>
              <a:rPr lang="cs-CZ" dirty="0" smtClean="0"/>
              <a:t>Voda – </a:t>
            </a:r>
            <a:r>
              <a:rPr lang="cs-CZ" dirty="0" err="1" smtClean="0"/>
              <a:t>water</a:t>
            </a:r>
            <a:endParaRPr lang="cs-CZ" dirty="0" smtClean="0"/>
          </a:p>
          <a:p>
            <a:r>
              <a:rPr lang="cs-CZ" dirty="0" smtClean="0"/>
              <a:t>Teplo – hot, </a:t>
            </a:r>
            <a:r>
              <a:rPr lang="cs-CZ" dirty="0" err="1" smtClean="0"/>
              <a:t>warm</a:t>
            </a:r>
            <a:r>
              <a:rPr lang="cs-CZ" dirty="0" smtClean="0"/>
              <a:t>, </a:t>
            </a:r>
            <a:r>
              <a:rPr lang="cs-CZ" dirty="0" err="1" smtClean="0"/>
              <a:t>heat</a:t>
            </a:r>
            <a:endParaRPr lang="cs-CZ" dirty="0" smtClean="0"/>
          </a:p>
          <a:p>
            <a:r>
              <a:rPr lang="cs-CZ" dirty="0" smtClean="0"/>
              <a:t>Bazén – </a:t>
            </a:r>
            <a:r>
              <a:rPr lang="cs-CZ" dirty="0" err="1" smtClean="0"/>
              <a:t>swimming</a:t>
            </a:r>
            <a:r>
              <a:rPr lang="cs-CZ" dirty="0" smtClean="0"/>
              <a:t> pool</a:t>
            </a:r>
          </a:p>
          <a:p>
            <a:r>
              <a:rPr lang="cs-CZ" dirty="0" smtClean="0"/>
              <a:t>Zábava – </a:t>
            </a:r>
            <a:r>
              <a:rPr lang="cs-CZ" dirty="0" err="1" smtClean="0"/>
              <a:t>fun</a:t>
            </a:r>
            <a:endParaRPr lang="cs-CZ" dirty="0" smtClean="0"/>
          </a:p>
          <a:p>
            <a:r>
              <a:rPr lang="cs-CZ" dirty="0" smtClean="0"/>
              <a:t>Prázdniny – </a:t>
            </a:r>
            <a:r>
              <a:rPr lang="cs-CZ" dirty="0" err="1" smtClean="0"/>
              <a:t>holiday</a:t>
            </a:r>
            <a:endParaRPr lang="cs-CZ" dirty="0" smtClean="0"/>
          </a:p>
          <a:p>
            <a:r>
              <a:rPr lang="cs-CZ" dirty="0" smtClean="0"/>
              <a:t>Hra – game</a:t>
            </a:r>
          </a:p>
          <a:p>
            <a:r>
              <a:rPr lang="cs-CZ" dirty="0" smtClean="0"/>
              <a:t>Pláž – </a:t>
            </a:r>
            <a:r>
              <a:rPr lang="cs-CZ" dirty="0" err="1" smtClean="0"/>
              <a:t>beach</a:t>
            </a:r>
            <a:r>
              <a:rPr lang="cs-CZ" dirty="0" smtClean="0"/>
              <a:t> </a:t>
            </a:r>
          </a:p>
          <a:p>
            <a:r>
              <a:rPr lang="cs-CZ" dirty="0" smtClean="0"/>
              <a:t>Slunečník – </a:t>
            </a:r>
            <a:r>
              <a:rPr lang="cs-CZ" dirty="0" err="1" smtClean="0"/>
              <a:t>beach</a:t>
            </a:r>
            <a:r>
              <a:rPr lang="cs-CZ" dirty="0" smtClean="0"/>
              <a:t> </a:t>
            </a:r>
            <a:r>
              <a:rPr lang="cs-CZ" dirty="0" err="1" smtClean="0"/>
              <a:t>umbrella</a:t>
            </a:r>
            <a:endParaRPr lang="cs-CZ" dirty="0" smtClean="0"/>
          </a:p>
          <a:p>
            <a:r>
              <a:rPr lang="cs-CZ" dirty="0" smtClean="0"/>
              <a:t>Moře - </a:t>
            </a:r>
            <a:r>
              <a:rPr lang="cs-CZ" dirty="0" err="1" smtClean="0"/>
              <a:t>sea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975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Činnosti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Plavat</a:t>
            </a:r>
          </a:p>
          <a:p>
            <a:r>
              <a:rPr lang="cs-CZ" dirty="0" smtClean="0"/>
              <a:t>Jezdit na kole</a:t>
            </a:r>
          </a:p>
          <a:p>
            <a:r>
              <a:rPr lang="cs-CZ" dirty="0" smtClean="0"/>
              <a:t>Jezdit (na </a:t>
            </a:r>
            <a:r>
              <a:rPr lang="cs-CZ" dirty="0" err="1" smtClean="0"/>
              <a:t>koleč.bruslích</a:t>
            </a:r>
            <a:r>
              <a:rPr lang="cs-CZ" dirty="0" smtClean="0"/>
              <a:t>)</a:t>
            </a:r>
          </a:p>
          <a:p>
            <a:r>
              <a:rPr lang="cs-CZ" dirty="0" smtClean="0"/>
              <a:t>Kempování</a:t>
            </a:r>
          </a:p>
          <a:p>
            <a:r>
              <a:rPr lang="cs-CZ" dirty="0" smtClean="0"/>
              <a:t>Opalovat se </a:t>
            </a:r>
          </a:p>
          <a:p>
            <a:r>
              <a:rPr lang="cs-CZ" dirty="0" smtClean="0"/>
              <a:t>Sluneční brýle</a:t>
            </a:r>
          </a:p>
          <a:p>
            <a:r>
              <a:rPr lang="cs-CZ" dirty="0" smtClean="0"/>
              <a:t>Opalovací krém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Swimm</a:t>
            </a:r>
            <a:endParaRPr lang="cs-CZ" dirty="0" smtClean="0"/>
          </a:p>
          <a:p>
            <a:r>
              <a:rPr lang="cs-CZ" dirty="0" err="1" smtClean="0"/>
              <a:t>Ride</a:t>
            </a:r>
            <a:r>
              <a:rPr lang="cs-CZ" dirty="0" smtClean="0"/>
              <a:t> a bike</a:t>
            </a:r>
          </a:p>
          <a:p>
            <a:r>
              <a:rPr lang="cs-CZ" dirty="0" smtClean="0"/>
              <a:t>Skate </a:t>
            </a:r>
          </a:p>
          <a:p>
            <a:endParaRPr lang="cs-CZ" dirty="0" smtClean="0"/>
          </a:p>
          <a:p>
            <a:r>
              <a:rPr lang="cs-CZ" dirty="0" smtClean="0"/>
              <a:t>Camping </a:t>
            </a:r>
          </a:p>
          <a:p>
            <a:r>
              <a:rPr lang="cs-CZ" dirty="0" err="1" smtClean="0"/>
              <a:t>Sunbath</a:t>
            </a:r>
            <a:endParaRPr lang="cs-CZ" dirty="0" smtClean="0"/>
          </a:p>
          <a:p>
            <a:r>
              <a:rPr lang="cs-CZ" dirty="0" err="1" smtClean="0"/>
              <a:t>Sunglasses</a:t>
            </a:r>
            <a:endParaRPr lang="cs-CZ" dirty="0" smtClean="0"/>
          </a:p>
          <a:p>
            <a:r>
              <a:rPr lang="cs-CZ" dirty="0" err="1" smtClean="0"/>
              <a:t>Suntan</a:t>
            </a:r>
            <a:r>
              <a:rPr lang="cs-CZ" dirty="0" smtClean="0"/>
              <a:t> </a:t>
            </a:r>
            <a:r>
              <a:rPr lang="cs-CZ" dirty="0" err="1" smtClean="0"/>
              <a:t>lotion</a:t>
            </a:r>
            <a:r>
              <a:rPr lang="cs-CZ" dirty="0" smtClean="0"/>
              <a:t>/</a:t>
            </a:r>
            <a:r>
              <a:rPr lang="cs-CZ" dirty="0" err="1" smtClean="0"/>
              <a:t>cream</a:t>
            </a:r>
            <a:r>
              <a:rPr lang="cs-CZ" dirty="0" smtClean="0"/>
              <a:t>/</a:t>
            </a:r>
            <a:r>
              <a:rPr lang="cs-CZ" dirty="0" err="1" smtClean="0"/>
              <a:t>sunscreen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640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 činnosti na obrázcích:</a:t>
            </a:r>
            <a:endParaRPr lang="cs-CZ" dirty="0"/>
          </a:p>
        </p:txBody>
      </p:sp>
      <p:pic>
        <p:nvPicPr>
          <p:cNvPr id="2052" name="Picture 4" descr="C:\Users\0MGM\AppData\Local\Microsoft\Windows\Temporary Internet Files\Content.IE5\9OQ5WJUY\MP90044832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49080"/>
            <a:ext cx="3250456" cy="19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0MGM\AppData\Local\Microsoft\Windows\Temporary Internet Files\Content.IE5\9OQ5WJUY\MM90030055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252028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MGM\AppData\Local\Microsoft\Windows\Temporary Internet Files\Content.IE5\KE488G3K\MC9002421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72816"/>
            <a:ext cx="290821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88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 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0MGM\AppData\Local\Microsoft\Windows\Temporary Internet Files\Content.IE5\K4MVG31S\MC90044040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17" y="1628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MGM\AppData\Local\Microsoft\Windows\Temporary Internet Files\Content.IE5\7QZR9NXX\MC9003564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092401"/>
            <a:ext cx="1555394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MGM\AppData\Local\Microsoft\Windows\Temporary Internet Files\Content.IE5\PDUYRS8X\MC9003468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430" y="3908399"/>
            <a:ext cx="1605686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42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Oblečení v létě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Kšiltovka- cap</a:t>
            </a:r>
          </a:p>
          <a:p>
            <a:r>
              <a:rPr lang="cs-CZ" dirty="0" smtClean="0"/>
              <a:t>Klobouk – </a:t>
            </a:r>
            <a:r>
              <a:rPr lang="cs-CZ" dirty="0" err="1" smtClean="0"/>
              <a:t>hat</a:t>
            </a:r>
            <a:endParaRPr lang="cs-CZ" dirty="0" smtClean="0"/>
          </a:p>
          <a:p>
            <a:r>
              <a:rPr lang="cs-CZ" dirty="0" smtClean="0"/>
              <a:t>Plavky – </a:t>
            </a:r>
            <a:r>
              <a:rPr lang="cs-CZ" dirty="0" err="1" smtClean="0"/>
              <a:t>swimsuit</a:t>
            </a:r>
            <a:r>
              <a:rPr lang="cs-CZ" dirty="0" smtClean="0"/>
              <a:t>/ </a:t>
            </a:r>
            <a:r>
              <a:rPr lang="cs-CZ" dirty="0" err="1" smtClean="0"/>
              <a:t>bathing</a:t>
            </a:r>
            <a:r>
              <a:rPr lang="cs-CZ" dirty="0" smtClean="0"/>
              <a:t> </a:t>
            </a:r>
            <a:r>
              <a:rPr lang="cs-CZ" dirty="0" err="1" smtClean="0"/>
              <a:t>costume</a:t>
            </a:r>
            <a:r>
              <a:rPr lang="cs-CZ" dirty="0" smtClean="0"/>
              <a:t>/</a:t>
            </a:r>
            <a:r>
              <a:rPr lang="cs-CZ" dirty="0" err="1" smtClean="0"/>
              <a:t>bathing</a:t>
            </a:r>
            <a:r>
              <a:rPr lang="cs-CZ" dirty="0" smtClean="0"/>
              <a:t> </a:t>
            </a:r>
            <a:r>
              <a:rPr lang="cs-CZ" dirty="0" err="1" smtClean="0"/>
              <a:t>trunks</a:t>
            </a:r>
            <a:endParaRPr lang="cs-CZ" dirty="0" smtClean="0"/>
          </a:p>
          <a:p>
            <a:r>
              <a:rPr lang="cs-CZ" dirty="0" smtClean="0"/>
              <a:t>Sandále – </a:t>
            </a:r>
            <a:r>
              <a:rPr lang="cs-CZ" dirty="0" err="1" smtClean="0"/>
              <a:t>sandals</a:t>
            </a:r>
            <a:endParaRPr lang="cs-CZ" dirty="0" smtClean="0"/>
          </a:p>
          <a:p>
            <a:r>
              <a:rPr lang="cs-CZ" dirty="0" smtClean="0"/>
              <a:t>Žabky – flip-</a:t>
            </a:r>
            <a:r>
              <a:rPr lang="cs-CZ" dirty="0" err="1" smtClean="0"/>
              <a:t>flops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2172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Namaluj obrázky dle popisu: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Flip- </a:t>
            </a:r>
            <a:r>
              <a:rPr lang="cs-CZ" dirty="0" err="1" smtClean="0"/>
              <a:t>flops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Cap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bathing</a:t>
            </a:r>
            <a:r>
              <a:rPr lang="cs-CZ" dirty="0" smtClean="0"/>
              <a:t> </a:t>
            </a:r>
            <a:r>
              <a:rPr lang="cs-CZ" dirty="0" err="1" smtClean="0"/>
              <a:t>costume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076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20824"/>
            <a:ext cx="8229600" cy="4075176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Ilustrace: </a:t>
            </a:r>
            <a:r>
              <a:rPr lang="cs-CZ" dirty="0" smtClean="0"/>
              <a:t>office.microsoft.com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79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23</TotalTime>
  <Words>195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Anotace</vt:lpstr>
      <vt:lpstr>Léto - summer</vt:lpstr>
      <vt:lpstr>Vocabulary</vt:lpstr>
      <vt:lpstr>Činnosti</vt:lpstr>
      <vt:lpstr>Popiš činnosti na obrázcích:</vt:lpstr>
      <vt:lpstr>Popiš obrázky:</vt:lpstr>
      <vt:lpstr>Oblečení v létě</vt:lpstr>
      <vt:lpstr>Namaluj obrázky dle popisu: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jitka</cp:lastModifiedBy>
  <cp:revision>6</cp:revision>
  <dcterms:created xsi:type="dcterms:W3CDTF">2013-10-26T16:58:44Z</dcterms:created>
  <dcterms:modified xsi:type="dcterms:W3CDTF">2013-10-29T10:41:35Z</dcterms:modified>
</cp:coreProperties>
</file>