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59" r:id="rId5"/>
    <p:sldId id="261" r:id="rId6"/>
    <p:sldId id="262" r:id="rId7"/>
    <p:sldId id="264" r:id="rId8"/>
    <p:sldId id="263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9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Michaela Vráblíková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VY_32_INOVACE_60AJ_3tr_unit1.2.3.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err="1" smtClean="0"/>
            <a:t>Téma:Opakování</a:t>
          </a:r>
          <a:r>
            <a:rPr lang="cs-CZ" dirty="0" smtClean="0"/>
            <a:t> unit 1,2,3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</a:t>
          </a:r>
          <a:r>
            <a:rPr lang="cs-CZ" dirty="0" smtClean="0"/>
            <a:t>20.10. 2013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5E098000-C9D7-4BE4-AF56-9DFA04FD5C95}" type="presOf" srcId="{019433A1-1324-4DE1-9E6F-32B851095F74}" destId="{ABF03533-6AD0-44CD-A08E-C9977356B6A8}" srcOrd="0" destOrd="0" presId="urn:microsoft.com/office/officeart/2005/8/layout/vList2"/>
    <dgm:cxn modelId="{FA45A935-BE9A-4C04-9E5F-D36B52C082A6}" type="presOf" srcId="{39F8B381-5807-488E-AC22-73DD4140ED4A}" destId="{612116FE-9061-44B1-A457-8F1AFBD162E0}" srcOrd="0" destOrd="0" presId="urn:microsoft.com/office/officeart/2005/8/layout/vList2"/>
    <dgm:cxn modelId="{FBE6DE65-8B32-42A3-A746-B5A02993DB8C}" type="presOf" srcId="{EBC41103-E2E5-4D48-9B4B-425520D3D098}" destId="{97CBBA99-26B9-4E2D-BA76-BF47FEBF0134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AC5F58D4-A7FE-4187-A7F2-CEE7A2332699}" type="presOf" srcId="{C73C7642-F245-4585-8F88-243F9FAEF6CA}" destId="{1C4BCB69-D3A6-4CCF-9871-D9B9359B8159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009FEB1-BDDF-4247-9B05-45FC4FDCD6E7}" type="presOf" srcId="{6B0205A6-422D-4956-AD89-0CEBCAE4530D}" destId="{B1DDF1AD-3BC2-43B8-A8D0-A33120EFAF7C}" srcOrd="0" destOrd="0" presId="urn:microsoft.com/office/officeart/2005/8/layout/vList2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2ECFD898-27B9-442B-A00A-1C7E2F601B2D}" type="presOf" srcId="{445C7998-7549-48B0-BD68-D4F0167F02E5}" destId="{7B541546-39A7-4633-AED0-6028788110D7}" srcOrd="0" destOrd="0" presId="urn:microsoft.com/office/officeart/2005/8/layout/vList2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9B36980C-3182-46DD-A020-A3AD91F2D837}" type="presOf" srcId="{FBBFC3EA-9D9D-4F3A-BEA6-9C2C0E46BF20}" destId="{ACAD381E-21DC-4C07-8FDD-119C2EC3BB2E}" srcOrd="0" destOrd="0" presId="urn:microsoft.com/office/officeart/2005/8/layout/vList2"/>
    <dgm:cxn modelId="{6D1278CE-5F2D-4F5D-BD58-BD6941F1780F}" type="presParOf" srcId="{612116FE-9061-44B1-A457-8F1AFBD162E0}" destId="{7B541546-39A7-4633-AED0-6028788110D7}" srcOrd="0" destOrd="0" presId="urn:microsoft.com/office/officeart/2005/8/layout/vList2"/>
    <dgm:cxn modelId="{CEA85BFE-003A-43F2-AFD4-1C0A1AC891E2}" type="presParOf" srcId="{612116FE-9061-44B1-A457-8F1AFBD162E0}" destId="{9B9314F6-85CC-4C49-B24D-6AF5DF05D800}" srcOrd="1" destOrd="0" presId="urn:microsoft.com/office/officeart/2005/8/layout/vList2"/>
    <dgm:cxn modelId="{1AC47253-0081-404B-9CC9-EC6FACDF8817}" type="presParOf" srcId="{612116FE-9061-44B1-A457-8F1AFBD162E0}" destId="{ACAD381E-21DC-4C07-8FDD-119C2EC3BB2E}" srcOrd="2" destOrd="0" presId="urn:microsoft.com/office/officeart/2005/8/layout/vList2"/>
    <dgm:cxn modelId="{EB26970C-377B-4744-8C15-3A04020F8810}" type="presParOf" srcId="{612116FE-9061-44B1-A457-8F1AFBD162E0}" destId="{208194AD-7544-4854-B7A4-4A67E5453B54}" srcOrd="3" destOrd="0" presId="urn:microsoft.com/office/officeart/2005/8/layout/vList2"/>
    <dgm:cxn modelId="{8FCC4145-2B9F-480C-B0C3-A06807C52689}" type="presParOf" srcId="{612116FE-9061-44B1-A457-8F1AFBD162E0}" destId="{ABF03533-6AD0-44CD-A08E-C9977356B6A8}" srcOrd="4" destOrd="0" presId="urn:microsoft.com/office/officeart/2005/8/layout/vList2"/>
    <dgm:cxn modelId="{CD20A385-6362-48D1-89D4-B69AD40492F4}" type="presParOf" srcId="{612116FE-9061-44B1-A457-8F1AFBD162E0}" destId="{60E42310-8BB6-41EA-B44F-0BAC7EFC9B2E}" srcOrd="5" destOrd="0" presId="urn:microsoft.com/office/officeart/2005/8/layout/vList2"/>
    <dgm:cxn modelId="{47A81090-2200-45C6-9134-3B615B49373C}" type="presParOf" srcId="{612116FE-9061-44B1-A457-8F1AFBD162E0}" destId="{1C4BCB69-D3A6-4CCF-9871-D9B9359B8159}" srcOrd="6" destOrd="0" presId="urn:microsoft.com/office/officeart/2005/8/layout/vList2"/>
    <dgm:cxn modelId="{F5C9A261-465A-4945-B0E4-5FF98934DBF5}" type="presParOf" srcId="{612116FE-9061-44B1-A457-8F1AFBD162E0}" destId="{34DE5943-AAB5-4DC3-B765-99B35FCB6ECD}" srcOrd="7" destOrd="0" presId="urn:microsoft.com/office/officeart/2005/8/layout/vList2"/>
    <dgm:cxn modelId="{53496E90-A36D-476B-9854-E4674B9BF530}" type="presParOf" srcId="{612116FE-9061-44B1-A457-8F1AFBD162E0}" destId="{97CBBA99-26B9-4E2D-BA76-BF47FEBF0134}" srcOrd="8" destOrd="0" presId="urn:microsoft.com/office/officeart/2005/8/layout/vList2"/>
    <dgm:cxn modelId="{7384901D-5AE7-48CF-B9C0-88D3AB304E5C}" type="presParOf" srcId="{612116FE-9061-44B1-A457-8F1AFBD162E0}" destId="{9A22653A-B2DB-4D9E-A633-AD2EC219A723}" srcOrd="9" destOrd="0" presId="urn:microsoft.com/office/officeart/2005/8/layout/vList2"/>
    <dgm:cxn modelId="{5D6026EC-6B7A-4FA1-8A8D-BCB99EF99381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117072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20000"/>
                <a:satMod val="180000"/>
                <a:lumMod val="98000"/>
              </a:schemeClr>
            </a:gs>
            <a:gs pos="40000">
              <a:schemeClr val="accent1">
                <a:shade val="50000"/>
                <a:hueOff val="0"/>
                <a:satOff val="0"/>
                <a:lumOff val="0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školy</a:t>
          </a:r>
          <a:r>
            <a:rPr lang="cs-CZ" sz="1700" b="1" kern="1200" dirty="0" smtClean="0"/>
            <a:t>: Základní škola a Mateřská škola Troskotovice, příspěvková organizace</a:t>
          </a:r>
          <a:endParaRPr lang="cs-CZ" sz="1700" kern="1200" dirty="0"/>
        </a:p>
      </dsp:txBody>
      <dsp:txXfrm>
        <a:off x="33012" y="150084"/>
        <a:ext cx="8142888" cy="610236"/>
      </dsp:txXfrm>
    </dsp:sp>
    <dsp:sp modelId="{ACAD381E-21DC-4C07-8FDD-119C2EC3BB2E}">
      <dsp:nvSpPr>
        <dsp:cNvPr id="0" name=""/>
        <dsp:cNvSpPr/>
      </dsp:nvSpPr>
      <dsp:spPr>
        <a:xfrm>
          <a:off x="0" y="842292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15240"/>
                <a:satOff val="-18384"/>
                <a:lumOff val="16997"/>
                <a:alphaOff val="0"/>
                <a:tint val="20000"/>
                <a:satMod val="180000"/>
                <a:lumMod val="98000"/>
              </a:schemeClr>
            </a:gs>
            <a:gs pos="40000">
              <a:schemeClr val="accent1">
                <a:shade val="50000"/>
                <a:hueOff val="215240"/>
                <a:satOff val="-18384"/>
                <a:lumOff val="16997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1">
                <a:shade val="50000"/>
                <a:hueOff val="215240"/>
                <a:satOff val="-18384"/>
                <a:lumOff val="16997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</a:t>
          </a:r>
          <a:r>
            <a:rPr lang="cs-CZ" sz="1700" kern="1200" dirty="0" smtClean="0"/>
            <a:t>: Michaela Vráblíková </a:t>
          </a:r>
          <a:endParaRPr lang="cs-CZ" sz="1700" kern="1200" dirty="0"/>
        </a:p>
      </dsp:txBody>
      <dsp:txXfrm>
        <a:off x="33012" y="875304"/>
        <a:ext cx="8142888" cy="610236"/>
      </dsp:txXfrm>
    </dsp:sp>
    <dsp:sp modelId="{ABF03533-6AD0-44CD-A08E-C9977356B6A8}">
      <dsp:nvSpPr>
        <dsp:cNvPr id="0" name=""/>
        <dsp:cNvSpPr/>
      </dsp:nvSpPr>
      <dsp:spPr>
        <a:xfrm>
          <a:off x="0" y="1567512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30479"/>
                <a:satOff val="-36769"/>
                <a:lumOff val="33994"/>
                <a:alphaOff val="0"/>
                <a:tint val="20000"/>
                <a:satMod val="180000"/>
                <a:lumMod val="98000"/>
              </a:schemeClr>
            </a:gs>
            <a:gs pos="40000">
              <a:schemeClr val="accent1">
                <a:shade val="50000"/>
                <a:hueOff val="430479"/>
                <a:satOff val="-36769"/>
                <a:lumOff val="33994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1">
                <a:shade val="50000"/>
                <a:hueOff val="430479"/>
                <a:satOff val="-36769"/>
                <a:lumOff val="33994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: </a:t>
          </a:r>
          <a:r>
            <a:rPr lang="cs-CZ" sz="1700" kern="1200" dirty="0" smtClean="0"/>
            <a:t>VY_32_INOVACE_60AJ_3tr_unit1.2.3.</a:t>
          </a:r>
          <a:endParaRPr lang="cs-CZ" sz="1700" kern="1200" dirty="0"/>
        </a:p>
      </dsp:txBody>
      <dsp:txXfrm>
        <a:off x="33012" y="1600524"/>
        <a:ext cx="8142888" cy="610236"/>
      </dsp:txXfrm>
    </dsp:sp>
    <dsp:sp modelId="{1C4BCB69-D3A6-4CCF-9871-D9B9359B8159}">
      <dsp:nvSpPr>
        <dsp:cNvPr id="0" name=""/>
        <dsp:cNvSpPr/>
      </dsp:nvSpPr>
      <dsp:spPr>
        <a:xfrm>
          <a:off x="0" y="2292732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45719"/>
                <a:satOff val="-55153"/>
                <a:lumOff val="50991"/>
                <a:alphaOff val="0"/>
                <a:tint val="20000"/>
                <a:satMod val="180000"/>
                <a:lumMod val="98000"/>
              </a:schemeClr>
            </a:gs>
            <a:gs pos="40000">
              <a:schemeClr val="accent1">
                <a:shade val="50000"/>
                <a:hueOff val="645719"/>
                <a:satOff val="-55153"/>
                <a:lumOff val="50991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1">
                <a:shade val="50000"/>
                <a:hueOff val="645719"/>
                <a:satOff val="-55153"/>
                <a:lumOff val="50991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err="1" smtClean="0"/>
            <a:t>Téma:Opakování</a:t>
          </a:r>
          <a:r>
            <a:rPr lang="cs-CZ" sz="1700" kern="1200" dirty="0" smtClean="0"/>
            <a:t> unit 1,2,3</a:t>
          </a:r>
          <a:endParaRPr lang="cs-CZ" sz="1700" kern="1200" dirty="0"/>
        </a:p>
      </dsp:txBody>
      <dsp:txXfrm>
        <a:off x="33012" y="2325744"/>
        <a:ext cx="8142888" cy="610236"/>
      </dsp:txXfrm>
    </dsp:sp>
    <dsp:sp modelId="{97CBBA99-26B9-4E2D-BA76-BF47FEBF0134}">
      <dsp:nvSpPr>
        <dsp:cNvPr id="0" name=""/>
        <dsp:cNvSpPr/>
      </dsp:nvSpPr>
      <dsp:spPr>
        <a:xfrm>
          <a:off x="0" y="3017951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30479"/>
                <a:satOff val="-36769"/>
                <a:lumOff val="33994"/>
                <a:alphaOff val="0"/>
                <a:tint val="20000"/>
                <a:satMod val="180000"/>
                <a:lumMod val="98000"/>
              </a:schemeClr>
            </a:gs>
            <a:gs pos="40000">
              <a:schemeClr val="accent1">
                <a:shade val="50000"/>
                <a:hueOff val="430479"/>
                <a:satOff val="-36769"/>
                <a:lumOff val="33994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1">
                <a:shade val="50000"/>
                <a:hueOff val="430479"/>
                <a:satOff val="-36769"/>
                <a:lumOff val="33994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</a:t>
          </a:r>
          <a:r>
            <a:rPr lang="cs-CZ" sz="1700" kern="1200" dirty="0" smtClean="0"/>
            <a:t>projektu: 01</a:t>
          </a:r>
          <a:endParaRPr lang="cs-CZ" sz="1700" kern="1200" dirty="0"/>
        </a:p>
      </dsp:txBody>
      <dsp:txXfrm>
        <a:off x="33012" y="3050963"/>
        <a:ext cx="8142888" cy="610236"/>
      </dsp:txXfrm>
    </dsp:sp>
    <dsp:sp modelId="{B1DDF1AD-3BC2-43B8-A8D0-A33120EFAF7C}">
      <dsp:nvSpPr>
        <dsp:cNvPr id="0" name=""/>
        <dsp:cNvSpPr/>
      </dsp:nvSpPr>
      <dsp:spPr>
        <a:xfrm>
          <a:off x="0" y="3743172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15240"/>
                <a:satOff val="-18384"/>
                <a:lumOff val="16997"/>
                <a:alphaOff val="0"/>
                <a:tint val="20000"/>
                <a:satMod val="180000"/>
                <a:lumMod val="98000"/>
              </a:schemeClr>
            </a:gs>
            <a:gs pos="40000">
              <a:schemeClr val="accent1">
                <a:shade val="50000"/>
                <a:hueOff val="215240"/>
                <a:satOff val="-18384"/>
                <a:lumOff val="16997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1">
                <a:shade val="50000"/>
                <a:hueOff val="215240"/>
                <a:satOff val="-18384"/>
                <a:lumOff val="16997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Vytvořeno: </a:t>
          </a:r>
          <a:r>
            <a:rPr lang="cs-CZ" sz="1700" kern="1200" dirty="0" smtClean="0"/>
            <a:t>20.10. 2013</a:t>
          </a:r>
          <a:endParaRPr lang="cs-CZ" sz="1700" kern="1200" dirty="0"/>
        </a:p>
      </dsp:txBody>
      <dsp:txXfrm>
        <a:off x="33012" y="3776184"/>
        <a:ext cx="8142888" cy="610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7E3356A-61B0-4356-8A2A-1789B1EBE015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6EC81D6E-2960-403C-9AFE-52E7D0C10C25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3356A-61B0-4356-8A2A-1789B1EBE015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81D6E-2960-403C-9AFE-52E7D0C10C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3356A-61B0-4356-8A2A-1789B1EBE015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81D6E-2960-403C-9AFE-52E7D0C10C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3356A-61B0-4356-8A2A-1789B1EBE015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81D6E-2960-403C-9AFE-52E7D0C10C2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3356A-61B0-4356-8A2A-1789B1EBE015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81D6E-2960-403C-9AFE-52E7D0C10C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3356A-61B0-4356-8A2A-1789B1EBE015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81D6E-2960-403C-9AFE-52E7D0C10C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3356A-61B0-4356-8A2A-1789B1EBE015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81D6E-2960-403C-9AFE-52E7D0C10C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3356A-61B0-4356-8A2A-1789B1EBE015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81D6E-2960-403C-9AFE-52E7D0C10C25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3356A-61B0-4356-8A2A-1789B1EBE015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81D6E-2960-403C-9AFE-52E7D0C10C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3356A-61B0-4356-8A2A-1789B1EBE015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81D6E-2960-403C-9AFE-52E7D0C10C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3356A-61B0-4356-8A2A-1789B1EBE015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81D6E-2960-403C-9AFE-52E7D0C10C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7E3356A-61B0-4356-8A2A-1789B1EBE015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6EC81D6E-2960-403C-9AFE-52E7D0C10C2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jpeg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800508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4263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20824"/>
            <a:ext cx="8229600" cy="4075176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</a:t>
            </a:r>
            <a:r>
              <a:rPr lang="cs-CZ" dirty="0" smtClean="0"/>
              <a:t>3.ročník </a:t>
            </a:r>
            <a:r>
              <a:rPr lang="cs-CZ" dirty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</a:t>
            </a:r>
            <a:r>
              <a:rPr lang="cs-CZ" dirty="0" smtClean="0"/>
              <a:t>opakování z </a:t>
            </a:r>
            <a:r>
              <a:rPr lang="cs-CZ" dirty="0" smtClean="0"/>
              <a:t> unit 1,2,3 (chatterbox1)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</a:t>
            </a:r>
            <a:r>
              <a:rPr lang="cs-CZ" dirty="0" smtClean="0"/>
              <a:t> doplňování slovíček, přiřazování k obrázkům, spojování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1866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Opakujeme slovíčka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Prosím</a:t>
            </a:r>
          </a:p>
          <a:p>
            <a:r>
              <a:rPr lang="cs-CZ" dirty="0" smtClean="0"/>
              <a:t>Dnes</a:t>
            </a:r>
          </a:p>
          <a:p>
            <a:r>
              <a:rPr lang="cs-CZ" dirty="0" smtClean="0"/>
              <a:t>Ticho, tichý</a:t>
            </a:r>
          </a:p>
          <a:p>
            <a:r>
              <a:rPr lang="cs-CZ" dirty="0" smtClean="0"/>
              <a:t>Dobře</a:t>
            </a:r>
          </a:p>
          <a:p>
            <a:r>
              <a:rPr lang="cs-CZ" dirty="0" smtClean="0"/>
              <a:t>My</a:t>
            </a:r>
          </a:p>
          <a:p>
            <a:r>
              <a:rPr lang="cs-CZ" dirty="0" smtClean="0"/>
              <a:t>Přijít, přijet</a:t>
            </a:r>
          </a:p>
          <a:p>
            <a:r>
              <a:rPr lang="cs-CZ" dirty="0" smtClean="0"/>
              <a:t>najít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err="1" smtClean="0"/>
              <a:t>Please</a:t>
            </a:r>
            <a:endParaRPr lang="cs-CZ" dirty="0" smtClean="0"/>
          </a:p>
          <a:p>
            <a:r>
              <a:rPr lang="cs-CZ" dirty="0" err="1" smtClean="0"/>
              <a:t>Today</a:t>
            </a:r>
            <a:endParaRPr lang="cs-CZ" dirty="0" smtClean="0"/>
          </a:p>
          <a:p>
            <a:r>
              <a:rPr lang="cs-CZ" dirty="0" err="1" smtClean="0"/>
              <a:t>Quiet</a:t>
            </a:r>
            <a:endParaRPr lang="cs-CZ" dirty="0" smtClean="0"/>
          </a:p>
          <a:p>
            <a:r>
              <a:rPr lang="cs-CZ" dirty="0" err="1" smtClean="0"/>
              <a:t>Well</a:t>
            </a:r>
            <a:endParaRPr lang="cs-CZ" dirty="0" smtClean="0"/>
          </a:p>
          <a:p>
            <a:r>
              <a:rPr lang="cs-CZ" dirty="0" err="1" smtClean="0"/>
              <a:t>We</a:t>
            </a:r>
            <a:endParaRPr lang="cs-CZ" dirty="0" smtClean="0"/>
          </a:p>
          <a:p>
            <a:r>
              <a:rPr lang="cs-CZ" dirty="0" err="1" smtClean="0"/>
              <a:t>Come</a:t>
            </a:r>
            <a:endParaRPr lang="cs-CZ" dirty="0" smtClean="0"/>
          </a:p>
          <a:p>
            <a:r>
              <a:rPr lang="cs-CZ" dirty="0" err="1" smtClean="0"/>
              <a:t>find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3063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Opakujeme slovíčka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</a:t>
            </a:r>
          </a:p>
          <a:p>
            <a:r>
              <a:rPr lang="cs-CZ" dirty="0" smtClean="0"/>
              <a:t>Kdo, koho</a:t>
            </a:r>
          </a:p>
          <a:p>
            <a:r>
              <a:rPr lang="cs-CZ" dirty="0" smtClean="0"/>
              <a:t>Žák</a:t>
            </a:r>
          </a:p>
          <a:p>
            <a:r>
              <a:rPr lang="cs-CZ" dirty="0" err="1" smtClean="0"/>
              <a:t>What</a:t>
            </a:r>
            <a:endParaRPr lang="cs-CZ" dirty="0" smtClean="0"/>
          </a:p>
          <a:p>
            <a:r>
              <a:rPr lang="cs-CZ" dirty="0" err="1" smtClean="0"/>
              <a:t>This</a:t>
            </a:r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endParaRPr lang="cs-CZ" dirty="0" smtClean="0"/>
          </a:p>
          <a:p>
            <a:r>
              <a:rPr lang="cs-CZ" dirty="0" err="1" smtClean="0"/>
              <a:t>Sit</a:t>
            </a:r>
            <a:r>
              <a:rPr lang="cs-CZ" dirty="0" smtClean="0"/>
              <a:t> </a:t>
            </a:r>
            <a:r>
              <a:rPr lang="cs-CZ" dirty="0" err="1" smtClean="0"/>
              <a:t>down</a:t>
            </a:r>
            <a:endParaRPr lang="cs-CZ" dirty="0" smtClean="0"/>
          </a:p>
          <a:p>
            <a:r>
              <a:rPr lang="cs-CZ" dirty="0" err="1" smtClean="0"/>
              <a:t>morning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Is</a:t>
            </a:r>
            <a:endParaRPr lang="cs-CZ" dirty="0" smtClean="0"/>
          </a:p>
          <a:p>
            <a:r>
              <a:rPr lang="cs-CZ" dirty="0" err="1" smtClean="0"/>
              <a:t>Who</a:t>
            </a:r>
            <a:endParaRPr lang="cs-CZ" dirty="0" smtClean="0"/>
          </a:p>
          <a:p>
            <a:r>
              <a:rPr lang="cs-CZ" dirty="0" smtClean="0"/>
              <a:t>Pupil</a:t>
            </a:r>
          </a:p>
          <a:p>
            <a:r>
              <a:rPr lang="cs-CZ" dirty="0" smtClean="0"/>
              <a:t>Jaký, co</a:t>
            </a:r>
          </a:p>
          <a:p>
            <a:r>
              <a:rPr lang="cs-CZ" dirty="0" smtClean="0"/>
              <a:t>Tento, </a:t>
            </a:r>
            <a:r>
              <a:rPr lang="cs-CZ" dirty="0" err="1" smtClean="0"/>
              <a:t>tato,toto</a:t>
            </a:r>
            <a:endParaRPr lang="cs-CZ" dirty="0" smtClean="0"/>
          </a:p>
          <a:p>
            <a:r>
              <a:rPr lang="cs-CZ" dirty="0" smtClean="0"/>
              <a:t>Já jsem</a:t>
            </a:r>
          </a:p>
          <a:p>
            <a:r>
              <a:rPr lang="cs-CZ" dirty="0" smtClean="0"/>
              <a:t>Posadit se</a:t>
            </a:r>
          </a:p>
          <a:p>
            <a:r>
              <a:rPr lang="cs-CZ" dirty="0" smtClean="0"/>
              <a:t>Ráno, jitro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1410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143000"/>
            <a:ext cx="7024744" cy="1143000"/>
          </a:xfrm>
        </p:spPr>
        <p:txBody>
          <a:bodyPr/>
          <a:lstStyle/>
          <a:p>
            <a:r>
              <a:rPr lang="cs-CZ" dirty="0" smtClean="0"/>
              <a:t>Pojmenuj obrázky: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MGM\AppData\Local\Microsoft\Windows\Temporary Internet Files\Content.IE5\O43IS8KE\MC900441720[1].pn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636912"/>
            <a:ext cx="1678707" cy="1858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KE488G3K\MP9004054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348880"/>
            <a:ext cx="2068252" cy="2646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MGM\AppData\Local\Microsoft\Windows\Temporary Internet Files\Content.IE5\RE0W9WWR\MC90044170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5808" y="4091372"/>
            <a:ext cx="1872208" cy="1807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27584" y="2348880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orange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505908" y="2348880"/>
            <a:ext cx="194421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icecream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419872" y="3671900"/>
            <a:ext cx="1944216" cy="4194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apple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5875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 obrázky: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0MGM\AppData\Local\Microsoft\Windows\Temporary Internet Files\Content.IE5\K4MVG31S\MP90018063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492896"/>
            <a:ext cx="2721496" cy="1501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MGM\AppData\Local\Microsoft\Windows\Temporary Internet Files\Content.IE5\O43IS8KE\MM910001113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0892" y="2132856"/>
            <a:ext cx="1857375" cy="160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994641"/>
            <a:ext cx="1827886" cy="150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MGM\AppData\Local\Microsoft\Windows\Temporary Internet Files\Content.IE5\07G7BD3J\MP900442453[1].jpg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5361" y="4221088"/>
            <a:ext cx="3419475" cy="2272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187624" y="2132856"/>
            <a:ext cx="18002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umbrella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27584" y="3573016"/>
            <a:ext cx="2088232" cy="421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ball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940152" y="2132856"/>
            <a:ext cx="201622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elephant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364088" y="4365104"/>
            <a:ext cx="259228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phone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9721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chybějící neurčitý člen: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A</a:t>
            </a:r>
          </a:p>
          <a:p>
            <a:r>
              <a:rPr lang="cs-CZ" dirty="0" smtClean="0"/>
              <a:t>A</a:t>
            </a:r>
          </a:p>
          <a:p>
            <a:r>
              <a:rPr lang="cs-CZ" dirty="0" err="1" smtClean="0"/>
              <a:t>An</a:t>
            </a:r>
            <a:endParaRPr lang="cs-CZ" dirty="0" smtClean="0"/>
          </a:p>
          <a:p>
            <a:r>
              <a:rPr lang="cs-CZ" dirty="0" smtClean="0"/>
              <a:t>A</a:t>
            </a:r>
          </a:p>
          <a:p>
            <a:r>
              <a:rPr lang="cs-CZ" dirty="0" err="1" smtClean="0"/>
              <a:t>An</a:t>
            </a:r>
            <a:endParaRPr lang="cs-CZ" dirty="0" smtClean="0"/>
          </a:p>
          <a:p>
            <a:r>
              <a:rPr lang="cs-CZ" dirty="0" smtClean="0"/>
              <a:t>A</a:t>
            </a:r>
          </a:p>
          <a:p>
            <a:r>
              <a:rPr lang="cs-CZ" dirty="0" err="1" smtClean="0"/>
              <a:t>An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err="1" smtClean="0"/>
              <a:t>Desk</a:t>
            </a:r>
            <a:endParaRPr lang="cs-CZ" dirty="0" smtClean="0"/>
          </a:p>
          <a:p>
            <a:r>
              <a:rPr lang="cs-CZ" dirty="0" err="1" smtClean="0"/>
              <a:t>Rubber</a:t>
            </a:r>
            <a:endParaRPr lang="cs-CZ" dirty="0" smtClean="0"/>
          </a:p>
          <a:p>
            <a:r>
              <a:rPr lang="cs-CZ" dirty="0" err="1" smtClean="0"/>
              <a:t>Icecream</a:t>
            </a:r>
            <a:endParaRPr lang="cs-CZ" dirty="0" smtClean="0"/>
          </a:p>
          <a:p>
            <a:r>
              <a:rPr lang="cs-CZ" dirty="0" err="1" smtClean="0"/>
              <a:t>Pen</a:t>
            </a:r>
            <a:endParaRPr lang="cs-CZ" dirty="0" smtClean="0"/>
          </a:p>
          <a:p>
            <a:r>
              <a:rPr lang="cs-CZ" dirty="0" err="1" smtClean="0"/>
              <a:t>Umbrella</a:t>
            </a:r>
            <a:endParaRPr lang="cs-CZ" dirty="0" smtClean="0"/>
          </a:p>
          <a:p>
            <a:r>
              <a:rPr lang="cs-CZ" dirty="0" err="1" smtClean="0"/>
              <a:t>Bag</a:t>
            </a:r>
            <a:endParaRPr lang="cs-CZ" dirty="0" smtClean="0"/>
          </a:p>
          <a:p>
            <a:r>
              <a:rPr lang="cs-CZ" dirty="0" err="1" smtClean="0"/>
              <a:t>Elephant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1726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PřiřaĎ</a:t>
            </a:r>
            <a:r>
              <a:rPr lang="cs-CZ" dirty="0" smtClean="0"/>
              <a:t> správně: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err="1" smtClean="0"/>
              <a:t>Pencils</a:t>
            </a:r>
            <a:endParaRPr lang="cs-CZ" dirty="0" smtClean="0"/>
          </a:p>
          <a:p>
            <a:r>
              <a:rPr lang="cs-CZ" dirty="0" err="1" smtClean="0"/>
              <a:t>Rubber</a:t>
            </a:r>
            <a:endParaRPr lang="cs-CZ" dirty="0" smtClean="0"/>
          </a:p>
          <a:p>
            <a:r>
              <a:rPr lang="cs-CZ" dirty="0" err="1" smtClean="0"/>
              <a:t>Bags</a:t>
            </a:r>
            <a:endParaRPr lang="cs-CZ" dirty="0" smtClean="0"/>
          </a:p>
          <a:p>
            <a:r>
              <a:rPr lang="cs-CZ" dirty="0" err="1" smtClean="0"/>
              <a:t>Ruler</a:t>
            </a:r>
            <a:endParaRPr lang="cs-CZ" dirty="0" smtClean="0"/>
          </a:p>
          <a:p>
            <a:r>
              <a:rPr lang="cs-CZ" dirty="0" err="1" smtClean="0"/>
              <a:t>Pen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0MGM\AppData\Local\Microsoft\Windows\Temporary Internet Files\Content.IE5\SZT8E210\MP900442186[1]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132856"/>
            <a:ext cx="2329391" cy="1692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MGM\AppData\Local\Microsoft\Windows\Temporary Internet Files\Content.IE5\3G9B1ZH9\MC90044172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437112"/>
            <a:ext cx="1803648" cy="1947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MGM\AppData\Local\Microsoft\Windows\Temporary Internet Files\Content.IE5\K4MVG31S\MC90043258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06084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MGM\AppData\Local\Microsoft\Windows\Temporary Internet Files\Content.IE5\2RHS9OZN\MC9004418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7993" y="4628158"/>
            <a:ext cx="1631950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MGM\AppData\Local\Microsoft\Windows\Temporary Internet Files\Content.IE5\BU3PLDEJ\MC90029092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889420"/>
            <a:ext cx="1692998" cy="1665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V="1">
            <a:off x="2339752" y="2564904"/>
            <a:ext cx="2520280" cy="41023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6156176" y="2975134"/>
            <a:ext cx="986294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4283968" y="3429000"/>
            <a:ext cx="576064" cy="144016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5868144" y="3889420"/>
            <a:ext cx="1440160" cy="54769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2771800" y="4293096"/>
            <a:ext cx="2088232" cy="33506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6655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správně větu: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…………..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………………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………………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9" name="Picture 3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173230"/>
            <a:ext cx="1539854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MGM\AppData\Local\Microsoft\Windows\Temporary Internet Files\Content.IE5\K3BKM2OX\MC9003348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6394" y="3108711"/>
            <a:ext cx="1406347" cy="1669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MGM\AppData\Local\Microsoft\Windows\Temporary Internet Files\Content.IE5\994G3ZC2\MC90044173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0189" y="394355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2308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20824"/>
            <a:ext cx="8229600" cy="4075176"/>
          </a:xfrm>
          <a:prstGeom prst="rect">
            <a:avLst/>
          </a:prstGeom>
        </p:spPr>
        <p:txBody>
          <a:bodyPr/>
          <a:lstStyle/>
          <a:p>
            <a:r>
              <a:rPr lang="cs-CZ" dirty="0"/>
              <a:t>Ilustrace: </a:t>
            </a:r>
            <a:r>
              <a:rPr lang="cs-CZ" dirty="0" smtClean="0"/>
              <a:t>office.microsoft.com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7641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27</TotalTime>
  <Words>186</Words>
  <Application>Microsoft Office PowerPoint</Application>
  <PresentationFormat>Předvádění na obrazovce (4:3)</PresentationFormat>
  <Paragraphs>85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Prezentace aplikace PowerPoint</vt:lpstr>
      <vt:lpstr>Anotace</vt:lpstr>
      <vt:lpstr>Opakujeme slovíčka</vt:lpstr>
      <vt:lpstr>Opakujeme slovíčka</vt:lpstr>
      <vt:lpstr>Pojmenuj obrázky:</vt:lpstr>
      <vt:lpstr>Pojmenuj obrázky:</vt:lpstr>
      <vt:lpstr>Doplň chybějící neurčitý člen:</vt:lpstr>
      <vt:lpstr>PřiřaĎ správně:</vt:lpstr>
      <vt:lpstr>Doplň správně větu: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6</cp:revision>
  <dcterms:created xsi:type="dcterms:W3CDTF">2013-10-27T11:10:52Z</dcterms:created>
  <dcterms:modified xsi:type="dcterms:W3CDTF">2013-10-27T11:38:28Z</dcterms:modified>
</cp:coreProperties>
</file>