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971" autoAdjust="0"/>
    <p:restoredTop sz="94660"/>
  </p:normalViewPr>
  <p:slideViewPr>
    <p:cSldViewPr>
      <p:cViewPr varScale="1">
        <p:scale>
          <a:sx n="70" d="100"/>
          <a:sy n="70" d="100"/>
        </p:scale>
        <p:origin x="-10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CF960-58CB-4787-B22B-020DA81DF89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A8477-2A79-4774-8F17-745D164A1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946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CF960-58CB-4787-B22B-020DA81DF89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A8477-2A79-4774-8F17-745D164A1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293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CF960-58CB-4787-B22B-020DA81DF89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A8477-2A79-4774-8F17-745D164A1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82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CF960-58CB-4787-B22B-020DA81DF89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A8477-2A79-4774-8F17-745D164A1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266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CF960-58CB-4787-B22B-020DA81DF89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A8477-2A79-4774-8F17-745D164A1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016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CF960-58CB-4787-B22B-020DA81DF89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A8477-2A79-4774-8F17-745D164A1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957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CF960-58CB-4787-B22B-020DA81DF89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A8477-2A79-4774-8F17-745D164A1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853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CF960-58CB-4787-B22B-020DA81DF89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A8477-2A79-4774-8F17-745D164A1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049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CF960-58CB-4787-B22B-020DA81DF89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A8477-2A79-4774-8F17-745D164A1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613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CF960-58CB-4787-B22B-020DA81DF89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A8477-2A79-4774-8F17-745D164A1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950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CF960-58CB-4787-B22B-020DA81DF89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A8477-2A79-4774-8F17-745D164A1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96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0CF960-58CB-4787-B22B-020DA81DF89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5A8477-2A79-4774-8F17-745D164A1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858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7" Type="http://schemas.openxmlformats.org/officeDocument/2006/relationships/slide" Target="slide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Relationship Id="rId6" Type="http://schemas.openxmlformats.org/officeDocument/2006/relationships/slide" Target="slide7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slide" Target="slide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slide" Target="slide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455151"/>
              </p:ext>
            </p:extLst>
          </p:nvPr>
        </p:nvGraphicFramePr>
        <p:xfrm>
          <a:off x="647564" y="1412776"/>
          <a:ext cx="7848872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VY_32_INOVACE_05_CH7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Rozdělení</a:t>
                      </a:r>
                      <a:r>
                        <a:rPr lang="cs-CZ" baseline="0" dirty="0" smtClean="0"/>
                        <a:t> vody podle použití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Sedmý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8546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772400" cy="1470025"/>
          </a:xfrm>
        </p:spPr>
        <p:txBody>
          <a:bodyPr/>
          <a:lstStyle/>
          <a:p>
            <a:r>
              <a:rPr lang="cs-CZ" dirty="0" smtClean="0"/>
              <a:t>Rozdělení vody podle použití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420888"/>
            <a:ext cx="6400800" cy="321791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hlinkClick r:id="rId2" action="ppaction://hlinksldjump"/>
              </a:rPr>
              <a:t>Pitná voda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Užitková voda</a:t>
            </a:r>
            <a:endParaRPr lang="cs-CZ" dirty="0" smtClean="0"/>
          </a:p>
          <a:p>
            <a:r>
              <a:rPr lang="cs-CZ" dirty="0" smtClean="0">
                <a:hlinkClick r:id="rId4" action="ppaction://hlinksldjump"/>
              </a:rPr>
              <a:t>Odpadní voda</a:t>
            </a:r>
            <a:endParaRPr lang="cs-CZ" dirty="0" smtClean="0"/>
          </a:p>
          <a:p>
            <a:r>
              <a:rPr lang="cs-CZ" dirty="0" smtClean="0">
                <a:hlinkClick r:id="rId5" action="ppaction://hlinksldjump"/>
              </a:rPr>
              <a:t>Minerální voda</a:t>
            </a:r>
            <a:endParaRPr lang="cs-CZ" dirty="0" smtClean="0"/>
          </a:p>
          <a:p>
            <a:r>
              <a:rPr lang="cs-CZ" dirty="0" smtClean="0">
                <a:hlinkClick r:id="rId6" action="ppaction://hlinksldjump"/>
              </a:rPr>
              <a:t>Povrchová voda</a:t>
            </a:r>
            <a:endParaRPr lang="cs-CZ" dirty="0" smtClean="0"/>
          </a:p>
          <a:p>
            <a:r>
              <a:rPr lang="cs-CZ" dirty="0" smtClean="0">
                <a:hlinkClick r:id="rId7" action="ppaction://hlinksldjump"/>
              </a:rPr>
              <a:t>Podzemní voda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5733256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interaktivní materiál pro sdílení ve školní síti pro samostudium nebo pro prezentaci na projektoru. Ovládání je řešeno skrz hypertextové odkazy.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35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Pitná 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770984" cy="4525963"/>
          </a:xfrm>
        </p:spPr>
        <p:txBody>
          <a:bodyPr/>
          <a:lstStyle/>
          <a:p>
            <a:r>
              <a:rPr lang="cs-CZ" dirty="0" smtClean="0"/>
              <a:t>Je voda splňující hygienické normy</a:t>
            </a:r>
          </a:p>
          <a:p>
            <a:r>
              <a:rPr lang="cs-CZ" dirty="0" smtClean="0"/>
              <a:t>Dříve se získávala z potoků, studní nebo studánek</a:t>
            </a:r>
          </a:p>
          <a:p>
            <a:r>
              <a:rPr lang="cs-CZ" dirty="0" smtClean="0"/>
              <a:t>Dnes povrchová, chemicky upravená </a:t>
            </a:r>
          </a:p>
          <a:p>
            <a:r>
              <a:rPr lang="cs-CZ" dirty="0" smtClean="0"/>
              <a:t>Vodní nádrž Želivka – zásobárna vody pro Prahu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611560" y="623731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na výběr typu vody</a:t>
            </a:r>
            <a:endParaRPr lang="cs-CZ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6012160" y="623731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  <p:pic>
        <p:nvPicPr>
          <p:cNvPr id="2051" name="Picture 3" descr="C:\Users\ucitel\AppData\Local\Microsoft\Windows\Temporary Internet Files\Content.IE5\J5CRFTM8\MC9000345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340768"/>
            <a:ext cx="2095877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8988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C:\Users\ucitel\AppData\Local\Microsoft\Windows\Temporary Internet Files\Content.IE5\G01FD44Y\MC900250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098725"/>
            <a:ext cx="3275856" cy="2543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Užitková 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923112" cy="406104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Nesplňuje hygienické normy pro pitnou vodu</a:t>
            </a:r>
          </a:p>
          <a:p>
            <a:r>
              <a:rPr lang="cs-CZ" dirty="0" smtClean="0"/>
              <a:t>Může to být i minerální voda s nadbytečným obsahem jednoho minerálu</a:t>
            </a:r>
          </a:p>
          <a:p>
            <a:r>
              <a:rPr lang="cs-CZ" dirty="0" smtClean="0"/>
              <a:t>Používá se například k zalévání, v myčkách aut, v průmyslu k chlazení</a:t>
            </a:r>
          </a:p>
          <a:p>
            <a:r>
              <a:rPr lang="cs-CZ" dirty="0" smtClean="0"/>
              <a:t>Nepoužívá se v potravinářství, při mytí nádobí</a:t>
            </a:r>
          </a:p>
          <a:p>
            <a:r>
              <a:rPr lang="cs-CZ" dirty="0" smtClean="0"/>
              <a:t>Získává se z povrchových vod</a:t>
            </a:r>
            <a:endParaRPr lang="cs-CZ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611560" y="623731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na výběr typu vody</a:t>
            </a:r>
            <a:endParaRPr lang="cs-CZ" dirty="0"/>
          </a:p>
        </p:txBody>
      </p:sp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6012160" y="623731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514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Odpadní 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527068" cy="4525963"/>
          </a:xfrm>
        </p:spPr>
        <p:txBody>
          <a:bodyPr/>
          <a:lstStyle/>
          <a:p>
            <a:r>
              <a:rPr lang="cs-CZ" dirty="0" smtClean="0"/>
              <a:t>Voda znečištěná použitím</a:t>
            </a:r>
          </a:p>
          <a:p>
            <a:r>
              <a:rPr lang="cs-CZ" dirty="0" smtClean="0"/>
              <a:t>Například voda odtékající z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domácností nebo </a:t>
            </a:r>
          </a:p>
          <a:p>
            <a:pPr marL="0" indent="0">
              <a:buNone/>
            </a:pPr>
            <a:r>
              <a:rPr lang="cs-CZ" dirty="0" smtClean="0"/>
              <a:t>    z průmyslových závodů</a:t>
            </a:r>
          </a:p>
          <a:p>
            <a:r>
              <a:rPr lang="cs-CZ" dirty="0"/>
              <a:t>Podle</a:t>
            </a:r>
            <a:r>
              <a:rPr lang="cs-CZ" dirty="0" smtClean="0"/>
              <a:t> typu znečištění se liší procesy čištění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611560" y="623731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na výběr typu vody</a:t>
            </a:r>
            <a:endParaRPr lang="cs-CZ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6012160" y="623731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  <p:pic>
        <p:nvPicPr>
          <p:cNvPr id="4098" name="Picture 2" descr="C:\Users\ucitel\AppData\Local\Microsoft\Windows\Temporary Internet Files\Content.IE5\83CP1Y4R\MC9003113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375" y="1700808"/>
            <a:ext cx="2700751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3210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ucitel\AppData\Local\Microsoft\Windows\Temporary Internet Files\Content.IE5\83CP1Y4R\MC9004152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204864"/>
            <a:ext cx="2645121" cy="3440317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77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Minerální 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6059016" cy="449309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Voda s vysokým obsahem minerálů</a:t>
            </a:r>
          </a:p>
          <a:p>
            <a:r>
              <a:rPr lang="cs-CZ" dirty="0" smtClean="0"/>
              <a:t>Je vyhledávaná pro chuťové nebo zdravotní vlastnosti způsobené minerály</a:t>
            </a:r>
          </a:p>
          <a:p>
            <a:r>
              <a:rPr lang="cs-CZ" dirty="0" smtClean="0"/>
              <a:t>Podle obsahu minerálů je potřeba regulovat množství vypité vody</a:t>
            </a:r>
          </a:p>
          <a:p>
            <a:r>
              <a:rPr lang="cs-CZ" dirty="0" smtClean="0"/>
              <a:t>Nachází se například v blízkosti sopek (i vyhaslých)</a:t>
            </a:r>
          </a:p>
          <a:p>
            <a:r>
              <a:rPr lang="cs-CZ" dirty="0" smtClean="0"/>
              <a:t>U nás v okolí Karlových Varů, Poděbrad nebo Luhačovic (lázně – pití, koupele)</a:t>
            </a:r>
            <a:endParaRPr lang="cs-CZ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611560" y="623731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na výběr typu vody</a:t>
            </a:r>
            <a:endParaRPr lang="cs-CZ" dirty="0"/>
          </a:p>
        </p:txBody>
      </p:sp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6012160" y="623731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573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Povrchová 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44900"/>
            <a:ext cx="8229600" cy="3813736"/>
          </a:xfrm>
        </p:spPr>
        <p:txBody>
          <a:bodyPr/>
          <a:lstStyle/>
          <a:p>
            <a:r>
              <a:rPr lang="cs-CZ" dirty="0" smtClean="0"/>
              <a:t>Také se jí říká dešťová voda</a:t>
            </a:r>
          </a:p>
          <a:p>
            <a:r>
              <a:rPr lang="cs-CZ" dirty="0" smtClean="0"/>
              <a:t>Nacházíme ji v rybnících, nádržích, řekách</a:t>
            </a:r>
          </a:p>
          <a:p>
            <a:r>
              <a:rPr lang="cs-CZ" dirty="0" smtClean="0"/>
              <a:t>Znečištěná splachováním zemského povrchu</a:t>
            </a:r>
          </a:p>
          <a:p>
            <a:r>
              <a:rPr lang="cs-CZ" dirty="0" smtClean="0"/>
              <a:t>Je to měkká voda – malý obsah minerálů</a:t>
            </a:r>
          </a:p>
          <a:p>
            <a:r>
              <a:rPr lang="cs-CZ" dirty="0" smtClean="0"/>
              <a:t>Vhodná k praní – mýdlo dobře pění</a:t>
            </a:r>
          </a:p>
          <a:p>
            <a:r>
              <a:rPr lang="cs-CZ" dirty="0" smtClean="0"/>
              <a:t>Vhodná k zalévání – nemineralizuje půdu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611560" y="623731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na výběr typu vody</a:t>
            </a:r>
            <a:endParaRPr lang="cs-CZ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6012160" y="623731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  <p:pic>
        <p:nvPicPr>
          <p:cNvPr id="6147" name="Picture 3" descr="C:\Users\ucitel\AppData\Local\Microsoft\Windows\Temporary Internet Files\Content.IE5\J5CRFTM8\MC9000712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052736"/>
            <a:ext cx="2630032" cy="1445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3588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Podzemní 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Nacházíme v podzemních rezervoárech </a:t>
            </a:r>
          </a:p>
          <a:p>
            <a:r>
              <a:rPr lang="cs-CZ" dirty="0" smtClean="0"/>
              <a:t>Vyšší obsah minerálů</a:t>
            </a:r>
          </a:p>
          <a:p>
            <a:r>
              <a:rPr lang="cs-CZ" dirty="0" smtClean="0"/>
              <a:t>Obvykle pitná</a:t>
            </a:r>
          </a:p>
          <a:p>
            <a:r>
              <a:rPr lang="cs-CZ" dirty="0" smtClean="0"/>
              <a:t>Těží se ze studní nebo artézských vrtů</a:t>
            </a:r>
          </a:p>
          <a:p>
            <a:r>
              <a:rPr lang="cs-CZ" dirty="0" smtClean="0"/>
              <a:t>Poděbrady – Dobrá voda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611560" y="623731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na výběr typu vody</a:t>
            </a:r>
            <a:endParaRPr lang="cs-CZ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6012160" y="623731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G01FD44Y\MC9002869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268" y="3451583"/>
            <a:ext cx="2058154" cy="2660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9932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použity z http://office.microsoft.com/cs-cz/images/?CTT=97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5860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337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Rozdělení vody podle použití</vt:lpstr>
      <vt:lpstr>Pitná voda</vt:lpstr>
      <vt:lpstr>Užitková voda</vt:lpstr>
      <vt:lpstr>Odpadní voda</vt:lpstr>
      <vt:lpstr>Minerální voda</vt:lpstr>
      <vt:lpstr>Povrchová voda</vt:lpstr>
      <vt:lpstr>Podzemní voda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Rozdělení vody podle použití</dc:title>
  <dc:creator>ucitel</dc:creator>
  <cp:lastModifiedBy>Aleš Polívka</cp:lastModifiedBy>
  <cp:revision>9</cp:revision>
  <dcterms:created xsi:type="dcterms:W3CDTF">2012-01-23T14:24:11Z</dcterms:created>
  <dcterms:modified xsi:type="dcterms:W3CDTF">2012-03-15T20:57:28Z</dcterms:modified>
</cp:coreProperties>
</file>