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FAF61BE-5007-479D-A92B-1F7C1D92F060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VY_32_INOVACE_XI_3_12  Vznik samostatné ČSR, </a:t>
            </a:r>
            <a:r>
              <a:rPr lang="cs-CZ" sz="1600" dirty="0" err="1" smtClean="0"/>
              <a:t>minikviz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</a:t>
            </a:r>
            <a:r>
              <a:rPr lang="cs-CZ" sz="1600" dirty="0" smtClean="0"/>
              <a:t>12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seznámení a následné zopakování některých pojmů, které souvisí </a:t>
            </a:r>
            <a:r>
              <a:rPr lang="cs-CZ" sz="1600" dirty="0" smtClean="0"/>
              <a:t>se vznikem samostatné Československé republiky.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nebo si zopakují a upevní své vědomosti o </a:t>
            </a:r>
            <a:r>
              <a:rPr lang="cs-CZ" sz="1600" dirty="0" smtClean="0"/>
              <a:t>vzniku Československé republiky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</a:t>
            </a:r>
            <a:r>
              <a:rPr lang="cs-CZ" sz="1600" dirty="0" smtClean="0"/>
              <a:t>28.10.1918, Martinská deklarace, Masary</a:t>
            </a:r>
            <a:r>
              <a:rPr lang="cs-CZ" sz="1600" dirty="0" smtClean="0"/>
              <a:t>k, Beneš, Kramář, Malá dohoda, územní celky, národnostní složení, Sudety.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se snaží uhádnout hledaný výraz. Zaznamenávají si správné odpovědi.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chemeClr val="accent6"/>
                </a:solidFill>
              </a:rPr>
              <a:t>                 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28. </a:t>
            </a:r>
            <a:r>
              <a:rPr lang="cs-CZ" sz="2800" b="1" u="sng" dirty="0">
                <a:solidFill>
                  <a:schemeClr val="accent6"/>
                </a:solidFill>
              </a:rPr>
              <a:t>ř</a:t>
            </a:r>
            <a:r>
              <a:rPr lang="cs-CZ" sz="2800" b="1" u="sng" dirty="0" smtClean="0">
                <a:solidFill>
                  <a:schemeClr val="accent6"/>
                </a:solidFill>
              </a:rPr>
              <a:t>íjen 1918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Den, kdy čeští politikové vyhlásili samostatný stát.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Martinská deklarace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Prohlášení, kterým se k nově vzniklé Československé republice přihlásili i Slováci.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6"/>
                </a:solidFill>
              </a:rPr>
              <a:t>                                       </a:t>
            </a:r>
            <a:r>
              <a:rPr lang="cs-CZ" sz="5400" b="1" dirty="0" smtClean="0">
                <a:solidFill>
                  <a:schemeClr val="accent6"/>
                </a:solidFill>
              </a:rPr>
              <a:t> 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6"/>
                </a:solidFill>
              </a:rPr>
              <a:t>Masaryk Tomáš Garrigue</a:t>
            </a:r>
            <a:endParaRPr lang="cs-CZ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První prezident samostatné ČSR.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6"/>
                </a:solidFill>
              </a:rPr>
              <a:t>Kramář Karel</a:t>
            </a:r>
            <a:endParaRPr lang="cs-CZ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Předseda první vlády samostatné ČSR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Beneš Edvard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Ministr zahraničí první vlády samostatné ČSR.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accent6"/>
                </a:solidFill>
              </a:rPr>
              <a:t>1920</a:t>
            </a:r>
            <a:endParaRPr lang="cs-CZ" sz="32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Rok, ve kterém byla vydána první Ústava ČSR.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Malá dohoda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Smlouva o spolupráci, kterou ČSR uzavřela s Rumunskem a Královstvím SHS.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accent6"/>
                </a:solidFill>
              </a:rPr>
              <a:t>Čechy, Morava, Slezsko, Slovensko, Podkarpatská Rus</a:t>
            </a:r>
            <a:endParaRPr lang="cs-CZ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/>
              <a:t>Územní celky, ze kterých se skládala nově vzniklá Československá republika.</a:t>
            </a:r>
            <a:endParaRPr lang="cs-CZ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chemeClr val="accent6"/>
                </a:solidFill>
              </a:rPr>
              <a:t>Češi, Slováci, Němci</a:t>
            </a:r>
            <a:endParaRPr lang="cs-CZ" sz="28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Tři nejpočetnější národnostní skupiny na území nově vzniklé ČSR.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300" b="1" u="sng" dirty="0">
                <a:solidFill>
                  <a:schemeClr val="accent6"/>
                </a:solidFill>
              </a:rPr>
              <a:t>S</a:t>
            </a:r>
            <a:r>
              <a:rPr lang="cs-CZ" sz="3300" b="1" u="sng" dirty="0" smtClean="0">
                <a:solidFill>
                  <a:schemeClr val="accent6"/>
                </a:solidFill>
              </a:rPr>
              <a:t>udety</a:t>
            </a:r>
            <a:endParaRPr lang="cs-CZ" sz="3300" b="1" u="sng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Sudetenland</a:t>
            </a:r>
            <a:r>
              <a:rPr lang="cs-CZ" dirty="0" smtClean="0"/>
              <a:t>. Od roku 1918 jedna ze 4 oblastí ČSR osídlená převážně Němci a usilující o připojení k Německému Rakousku, po roce 1933 k Říši. Později byl pojem přenesen a užíván pro všechna československá území s převahou německého obyvatelstva.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jsi dopadl/dopadla</a:t>
            </a:r>
            <a:r>
              <a:rPr lang="cs-CZ" dirty="0" smtClean="0"/>
              <a:t>?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</a:t>
            </a:r>
            <a:r>
              <a:rPr lang="cs-CZ" sz="3600" b="1" dirty="0" smtClean="0">
                <a:solidFill>
                  <a:srgbClr val="00B0F0"/>
                </a:solidFill>
              </a:rPr>
              <a:t>8 - 7 </a:t>
            </a:r>
            <a:r>
              <a:rPr lang="cs-CZ" sz="3600" b="1" dirty="0" smtClean="0">
                <a:solidFill>
                  <a:srgbClr val="00B0F0"/>
                </a:solidFill>
              </a:rPr>
              <a:t>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410</TotalTime>
  <Words>291</Words>
  <Application>Microsoft Office PowerPoint</Application>
  <PresentationFormat>Předvádění na obrazovce (4:3)</PresentationFormat>
  <Paragraphs>61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Prezentace aplikace PowerPoint</vt:lpstr>
      <vt:lpstr>zdroje</vt:lpstr>
      <vt:lpstr>                  </vt:lpstr>
      <vt:lpstr>                                        </vt:lpstr>
      <vt:lpstr>Prezentace aplikace PowerPoint</vt:lpstr>
      <vt:lpstr>Prezentace aplikace PowerPoint</vt:lpstr>
      <vt:lpstr>Prezentace aplikace PowerPoint</vt:lpstr>
      <vt:lpstr>Jak jsi dopadl/dopadla?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47</cp:revision>
  <dcterms:created xsi:type="dcterms:W3CDTF">2013-07-22T05:42:08Z</dcterms:created>
  <dcterms:modified xsi:type="dcterms:W3CDTF">2013-10-28T07:54:33Z</dcterms:modified>
</cp:coreProperties>
</file>