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1" r:id="rId3"/>
    <p:sldId id="267" r:id="rId4"/>
    <p:sldId id="272" r:id="rId5"/>
    <p:sldId id="273" r:id="rId6"/>
    <p:sldId id="274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845" autoAdjust="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VY_32_INOVACE_05_A_18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Rozdělení otopných soustav</a:t>
                      </a:r>
                      <a:endParaRPr lang="pl-PL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Otopné soustavy lze rozdělovat podle různých hledisek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Mezi nejdůležitější hlediska pro konstrukci otopné soustavy patří rozdělení podle teplonosné látky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– soustavy vodní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Pára – soustavy parní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Vzduch – soustavy teplovzdušné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vodních soustav lze rozdělovat dle teploty vody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Teplovodní – do 90 °C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Teplovodní nízkoteplotní  - do 60 °C 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soustav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Horkovodní – nad 110 °C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Především parní soustavy se dělí podle tlaku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Podtlakové  - tlak páry je menší než atmosférický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Nízkotlaké  - tlak páry je max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 0,07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Vysokotlaké – tlak páry přesahuje 0,07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Způsob oběhu teplonosné látky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Samotížný – pomocí rozdílné hustoty teplé a chladné vody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Nucený – pomocí čerpadla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soustav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Předání tepla do místností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Především prouděním – klasická otopná tělesa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Především sáláním – sálavé otopné plochy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počtu trubek v rozvodu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Jednotrubkové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sériové řazení těles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Dvoutrubková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tělesa jsou řazena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paralerně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propojení s atmosférou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Otevřené – otevřená expanzní nádoba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Uzavřené – uzavřená expanzní nádoba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soustav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Rozdělovat můžeme otopné soustavy i podle provedení potrubí nebo proudění teplonosné látky v ní ( především u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vodních soustav)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otopných soustav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424936" cy="388843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parametry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uvádí při rozdělení vodních soustav?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rozdělujeme otopné soustavy podle tlaku?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rozdělujeme otopné soustavy podle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teploty?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rozdělujeme otopné soustavy podle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počtu trubek?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5618</TotalTime>
  <Words>347</Words>
  <Application>Microsoft Office PowerPoint</Application>
  <PresentationFormat>Předvádění na obrazovce (4:3)</PresentationFormat>
  <Paragraphs>70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511</cp:revision>
  <dcterms:created xsi:type="dcterms:W3CDTF">2012-04-09T07:10:25Z</dcterms:created>
  <dcterms:modified xsi:type="dcterms:W3CDTF">2013-10-28T11:34:02Z</dcterms:modified>
</cp:coreProperties>
</file>