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0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99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234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061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487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924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4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127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44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35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018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4D66FA-48E6-4DF1-8823-C673F333164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C454A-5C6D-4E04-8C1D-F8AD116E8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766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5" Type="http://schemas.openxmlformats.org/officeDocument/2006/relationships/slide" Target="slide3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7355454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VY_32_INOVACE_07_CH7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Typy chemických vazeb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Sedmý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54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1470025"/>
          </a:xfrm>
        </p:spPr>
        <p:txBody>
          <a:bodyPr/>
          <a:lstStyle/>
          <a:p>
            <a:r>
              <a:rPr lang="cs-CZ" dirty="0" smtClean="0"/>
              <a:t>Typy chemických vazeb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20888"/>
            <a:ext cx="6400800" cy="3217912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hlinkClick r:id="rId2" action="ppaction://hlinksldjump"/>
              </a:rPr>
              <a:t>Vazba nepolární</a:t>
            </a:r>
            <a:endParaRPr lang="cs-CZ" dirty="0" smtClean="0"/>
          </a:p>
          <a:p>
            <a:pPr lvl="0"/>
            <a:r>
              <a:rPr lang="cs-CZ" dirty="0" smtClean="0">
                <a:hlinkClick r:id="rId3" action="ppaction://hlinksldjump"/>
              </a:rPr>
              <a:t>Vazba polární</a:t>
            </a:r>
            <a:endParaRPr lang="cs-CZ" dirty="0" smtClean="0"/>
          </a:p>
          <a:p>
            <a:pPr lvl="0"/>
            <a:r>
              <a:rPr lang="cs-CZ" dirty="0" smtClean="0">
                <a:hlinkClick r:id="rId4" action="ppaction://hlinksldjump"/>
              </a:rPr>
              <a:t>Vazba iontová</a:t>
            </a:r>
            <a:endParaRPr lang="cs-CZ" dirty="0" smtClean="0"/>
          </a:p>
          <a:p>
            <a:pPr lvl="0"/>
            <a:r>
              <a:rPr lang="cs-CZ" dirty="0" smtClean="0">
                <a:hlinkClick r:id="rId5" action="ppaction://hlinksldjump"/>
              </a:rPr>
              <a:t>Vazba kovalentní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5157192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interaktivní materiál pro sdílení ve školní síti pro samostudium nebo pro prezentaci na projektoru. Ovládání je řešeno skrz hypertextové odkazy.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114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V</a:t>
            </a:r>
            <a:r>
              <a:rPr lang="cs-CZ" dirty="0" smtClean="0"/>
              <a:t>azba kovalentní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Typická pro atomy stejných prvků</a:t>
            </a:r>
          </a:p>
          <a:p>
            <a:r>
              <a:rPr lang="cs-CZ" dirty="0" smtClean="0"/>
              <a:t>Rozdíl elektronegativit je úplná nula</a:t>
            </a:r>
          </a:p>
          <a:p>
            <a:r>
              <a:rPr lang="cs-CZ" dirty="0" smtClean="0"/>
              <a:t>Typická lokalizace vazebných elektronů je na spojnici obou atomů</a:t>
            </a:r>
          </a:p>
          <a:p>
            <a:endParaRPr lang="cs-CZ" dirty="0"/>
          </a:p>
          <a:p>
            <a:endParaRPr lang="cs-CZ" dirty="0"/>
          </a:p>
        </p:txBody>
      </p:sp>
      <p:grpSp>
        <p:nvGrpSpPr>
          <p:cNvPr id="4" name="Group 20"/>
          <p:cNvGrpSpPr>
            <a:grpSpLocks noChangeAspect="1"/>
          </p:cNvGrpSpPr>
          <p:nvPr/>
        </p:nvGrpSpPr>
        <p:grpSpPr bwMode="auto">
          <a:xfrm>
            <a:off x="5508104" y="3739003"/>
            <a:ext cx="911225" cy="911225"/>
            <a:chOff x="2679" y="1844"/>
            <a:chExt cx="574" cy="574"/>
          </a:xfrm>
        </p:grpSpPr>
        <p:sp>
          <p:nvSpPr>
            <p:cNvPr id="5" name="Freeform 23"/>
            <p:cNvSpPr>
              <a:spLocks/>
            </p:cNvSpPr>
            <p:nvPr/>
          </p:nvSpPr>
          <p:spPr bwMode="auto">
            <a:xfrm>
              <a:off x="2930" y="1934"/>
              <a:ext cx="70" cy="106"/>
            </a:xfrm>
            <a:custGeom>
              <a:avLst/>
              <a:gdLst>
                <a:gd name="T0" fmla="*/ 141 w 141"/>
                <a:gd name="T1" fmla="*/ 178 h 213"/>
                <a:gd name="T2" fmla="*/ 136 w 141"/>
                <a:gd name="T3" fmla="*/ 157 h 213"/>
                <a:gd name="T4" fmla="*/ 133 w 141"/>
                <a:gd name="T5" fmla="*/ 138 h 213"/>
                <a:gd name="T6" fmla="*/ 128 w 141"/>
                <a:gd name="T7" fmla="*/ 121 h 213"/>
                <a:gd name="T8" fmla="*/ 123 w 141"/>
                <a:gd name="T9" fmla="*/ 104 h 213"/>
                <a:gd name="T10" fmla="*/ 114 w 141"/>
                <a:gd name="T11" fmla="*/ 78 h 213"/>
                <a:gd name="T12" fmla="*/ 106 w 141"/>
                <a:gd name="T13" fmla="*/ 56 h 213"/>
                <a:gd name="T14" fmla="*/ 98 w 141"/>
                <a:gd name="T15" fmla="*/ 38 h 213"/>
                <a:gd name="T16" fmla="*/ 90 w 141"/>
                <a:gd name="T17" fmla="*/ 23 h 213"/>
                <a:gd name="T18" fmla="*/ 83 w 141"/>
                <a:gd name="T19" fmla="*/ 12 h 213"/>
                <a:gd name="T20" fmla="*/ 76 w 141"/>
                <a:gd name="T21" fmla="*/ 5 h 213"/>
                <a:gd name="T22" fmla="*/ 72 w 141"/>
                <a:gd name="T23" fmla="*/ 1 h 213"/>
                <a:gd name="T24" fmla="*/ 67 w 141"/>
                <a:gd name="T25" fmla="*/ 0 h 213"/>
                <a:gd name="T26" fmla="*/ 61 w 141"/>
                <a:gd name="T27" fmla="*/ 2 h 213"/>
                <a:gd name="T28" fmla="*/ 53 w 141"/>
                <a:gd name="T29" fmla="*/ 9 h 213"/>
                <a:gd name="T30" fmla="*/ 45 w 141"/>
                <a:gd name="T31" fmla="*/ 22 h 213"/>
                <a:gd name="T32" fmla="*/ 36 w 141"/>
                <a:gd name="T33" fmla="*/ 39 h 213"/>
                <a:gd name="T34" fmla="*/ 25 w 141"/>
                <a:gd name="T35" fmla="*/ 64 h 213"/>
                <a:gd name="T36" fmla="*/ 16 w 141"/>
                <a:gd name="T37" fmla="*/ 96 h 213"/>
                <a:gd name="T38" fmla="*/ 7 w 141"/>
                <a:gd name="T39" fmla="*/ 136 h 213"/>
                <a:gd name="T40" fmla="*/ 0 w 141"/>
                <a:gd name="T41" fmla="*/ 183 h 213"/>
                <a:gd name="T42" fmla="*/ 5 w 141"/>
                <a:gd name="T43" fmla="*/ 185 h 213"/>
                <a:gd name="T44" fmla="*/ 13 w 141"/>
                <a:gd name="T45" fmla="*/ 188 h 213"/>
                <a:gd name="T46" fmla="*/ 21 w 141"/>
                <a:gd name="T47" fmla="*/ 191 h 213"/>
                <a:gd name="T48" fmla="*/ 29 w 141"/>
                <a:gd name="T49" fmla="*/ 194 h 213"/>
                <a:gd name="T50" fmla="*/ 37 w 141"/>
                <a:gd name="T51" fmla="*/ 198 h 213"/>
                <a:gd name="T52" fmla="*/ 45 w 141"/>
                <a:gd name="T53" fmla="*/ 201 h 213"/>
                <a:gd name="T54" fmla="*/ 53 w 141"/>
                <a:gd name="T55" fmla="*/ 205 h 213"/>
                <a:gd name="T56" fmla="*/ 61 w 141"/>
                <a:gd name="T57" fmla="*/ 209 h 213"/>
                <a:gd name="T58" fmla="*/ 69 w 141"/>
                <a:gd name="T59" fmla="*/ 213 h 213"/>
                <a:gd name="T60" fmla="*/ 78 w 141"/>
                <a:gd name="T61" fmla="*/ 208 h 213"/>
                <a:gd name="T62" fmla="*/ 89 w 141"/>
                <a:gd name="T63" fmla="*/ 202 h 213"/>
                <a:gd name="T64" fmla="*/ 97 w 141"/>
                <a:gd name="T65" fmla="*/ 198 h 213"/>
                <a:gd name="T66" fmla="*/ 106 w 141"/>
                <a:gd name="T67" fmla="*/ 193 h 213"/>
                <a:gd name="T68" fmla="*/ 115 w 141"/>
                <a:gd name="T69" fmla="*/ 190 h 213"/>
                <a:gd name="T70" fmla="*/ 123 w 141"/>
                <a:gd name="T71" fmla="*/ 185 h 213"/>
                <a:gd name="T72" fmla="*/ 133 w 141"/>
                <a:gd name="T73" fmla="*/ 182 h 213"/>
                <a:gd name="T74" fmla="*/ 141 w 141"/>
                <a:gd name="T75" fmla="*/ 17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1" h="213">
                  <a:moveTo>
                    <a:pt x="141" y="178"/>
                  </a:moveTo>
                  <a:lnTo>
                    <a:pt x="136" y="157"/>
                  </a:lnTo>
                  <a:lnTo>
                    <a:pt x="133" y="138"/>
                  </a:lnTo>
                  <a:lnTo>
                    <a:pt x="128" y="121"/>
                  </a:lnTo>
                  <a:lnTo>
                    <a:pt x="123" y="104"/>
                  </a:lnTo>
                  <a:lnTo>
                    <a:pt x="114" y="78"/>
                  </a:lnTo>
                  <a:lnTo>
                    <a:pt x="106" y="56"/>
                  </a:lnTo>
                  <a:lnTo>
                    <a:pt x="98" y="38"/>
                  </a:lnTo>
                  <a:lnTo>
                    <a:pt x="90" y="23"/>
                  </a:lnTo>
                  <a:lnTo>
                    <a:pt x="83" y="12"/>
                  </a:lnTo>
                  <a:lnTo>
                    <a:pt x="76" y="5"/>
                  </a:lnTo>
                  <a:lnTo>
                    <a:pt x="72" y="1"/>
                  </a:lnTo>
                  <a:lnTo>
                    <a:pt x="67" y="0"/>
                  </a:lnTo>
                  <a:lnTo>
                    <a:pt x="61" y="2"/>
                  </a:lnTo>
                  <a:lnTo>
                    <a:pt x="53" y="9"/>
                  </a:lnTo>
                  <a:lnTo>
                    <a:pt x="45" y="22"/>
                  </a:lnTo>
                  <a:lnTo>
                    <a:pt x="36" y="39"/>
                  </a:lnTo>
                  <a:lnTo>
                    <a:pt x="25" y="64"/>
                  </a:lnTo>
                  <a:lnTo>
                    <a:pt x="16" y="96"/>
                  </a:lnTo>
                  <a:lnTo>
                    <a:pt x="7" y="136"/>
                  </a:lnTo>
                  <a:lnTo>
                    <a:pt x="0" y="183"/>
                  </a:lnTo>
                  <a:lnTo>
                    <a:pt x="5" y="185"/>
                  </a:lnTo>
                  <a:lnTo>
                    <a:pt x="13" y="188"/>
                  </a:lnTo>
                  <a:lnTo>
                    <a:pt x="21" y="191"/>
                  </a:lnTo>
                  <a:lnTo>
                    <a:pt x="29" y="194"/>
                  </a:lnTo>
                  <a:lnTo>
                    <a:pt x="37" y="198"/>
                  </a:lnTo>
                  <a:lnTo>
                    <a:pt x="45" y="201"/>
                  </a:lnTo>
                  <a:lnTo>
                    <a:pt x="53" y="205"/>
                  </a:lnTo>
                  <a:lnTo>
                    <a:pt x="61" y="209"/>
                  </a:lnTo>
                  <a:lnTo>
                    <a:pt x="69" y="213"/>
                  </a:lnTo>
                  <a:lnTo>
                    <a:pt x="78" y="208"/>
                  </a:lnTo>
                  <a:lnTo>
                    <a:pt x="89" y="202"/>
                  </a:lnTo>
                  <a:lnTo>
                    <a:pt x="97" y="198"/>
                  </a:lnTo>
                  <a:lnTo>
                    <a:pt x="106" y="193"/>
                  </a:lnTo>
                  <a:lnTo>
                    <a:pt x="115" y="190"/>
                  </a:lnTo>
                  <a:lnTo>
                    <a:pt x="123" y="185"/>
                  </a:lnTo>
                  <a:lnTo>
                    <a:pt x="133" y="182"/>
                  </a:lnTo>
                  <a:lnTo>
                    <a:pt x="141" y="178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24"/>
            <p:cNvSpPr>
              <a:spLocks/>
            </p:cNvSpPr>
            <p:nvPr/>
          </p:nvSpPr>
          <p:spPr bwMode="auto">
            <a:xfrm>
              <a:off x="2794" y="2031"/>
              <a:ext cx="98" cy="78"/>
            </a:xfrm>
            <a:custGeom>
              <a:avLst/>
              <a:gdLst>
                <a:gd name="T0" fmla="*/ 192 w 195"/>
                <a:gd name="T1" fmla="*/ 111 h 158"/>
                <a:gd name="T2" fmla="*/ 192 w 195"/>
                <a:gd name="T3" fmla="*/ 90 h 158"/>
                <a:gd name="T4" fmla="*/ 193 w 195"/>
                <a:gd name="T5" fmla="*/ 70 h 158"/>
                <a:gd name="T6" fmla="*/ 194 w 195"/>
                <a:gd name="T7" fmla="*/ 53 h 158"/>
                <a:gd name="T8" fmla="*/ 195 w 195"/>
                <a:gd name="T9" fmla="*/ 36 h 158"/>
                <a:gd name="T10" fmla="*/ 182 w 195"/>
                <a:gd name="T11" fmla="*/ 31 h 158"/>
                <a:gd name="T12" fmla="*/ 170 w 195"/>
                <a:gd name="T13" fmla="*/ 27 h 158"/>
                <a:gd name="T14" fmla="*/ 157 w 195"/>
                <a:gd name="T15" fmla="*/ 23 h 158"/>
                <a:gd name="T16" fmla="*/ 145 w 195"/>
                <a:gd name="T17" fmla="*/ 20 h 158"/>
                <a:gd name="T18" fmla="*/ 134 w 195"/>
                <a:gd name="T19" fmla="*/ 17 h 158"/>
                <a:gd name="T20" fmla="*/ 124 w 195"/>
                <a:gd name="T21" fmla="*/ 14 h 158"/>
                <a:gd name="T22" fmla="*/ 113 w 195"/>
                <a:gd name="T23" fmla="*/ 12 h 158"/>
                <a:gd name="T24" fmla="*/ 104 w 195"/>
                <a:gd name="T25" fmla="*/ 9 h 158"/>
                <a:gd name="T26" fmla="*/ 81 w 195"/>
                <a:gd name="T27" fmla="*/ 5 h 158"/>
                <a:gd name="T28" fmla="*/ 61 w 195"/>
                <a:gd name="T29" fmla="*/ 2 h 158"/>
                <a:gd name="T30" fmla="*/ 44 w 195"/>
                <a:gd name="T31" fmla="*/ 0 h 158"/>
                <a:gd name="T32" fmla="*/ 30 w 195"/>
                <a:gd name="T33" fmla="*/ 1 h 158"/>
                <a:gd name="T34" fmla="*/ 20 w 195"/>
                <a:gd name="T35" fmla="*/ 2 h 158"/>
                <a:gd name="T36" fmla="*/ 11 w 195"/>
                <a:gd name="T37" fmla="*/ 5 h 158"/>
                <a:gd name="T38" fmla="*/ 6 w 195"/>
                <a:gd name="T39" fmla="*/ 7 h 158"/>
                <a:gd name="T40" fmla="*/ 3 w 195"/>
                <a:gd name="T41" fmla="*/ 10 h 158"/>
                <a:gd name="T42" fmla="*/ 3 w 195"/>
                <a:gd name="T43" fmla="*/ 10 h 158"/>
                <a:gd name="T44" fmla="*/ 1 w 195"/>
                <a:gd name="T45" fmla="*/ 10 h 158"/>
                <a:gd name="T46" fmla="*/ 0 w 195"/>
                <a:gd name="T47" fmla="*/ 16 h 158"/>
                <a:gd name="T48" fmla="*/ 4 w 195"/>
                <a:gd name="T49" fmla="*/ 27 h 158"/>
                <a:gd name="T50" fmla="*/ 9 w 195"/>
                <a:gd name="T51" fmla="*/ 40 h 158"/>
                <a:gd name="T52" fmla="*/ 21 w 195"/>
                <a:gd name="T53" fmla="*/ 58 h 158"/>
                <a:gd name="T54" fmla="*/ 38 w 195"/>
                <a:gd name="T55" fmla="*/ 77 h 158"/>
                <a:gd name="T56" fmla="*/ 60 w 195"/>
                <a:gd name="T57" fmla="*/ 101 h 158"/>
                <a:gd name="T58" fmla="*/ 89 w 195"/>
                <a:gd name="T59" fmla="*/ 128 h 158"/>
                <a:gd name="T60" fmla="*/ 126 w 195"/>
                <a:gd name="T61" fmla="*/ 158 h 158"/>
                <a:gd name="T62" fmla="*/ 133 w 195"/>
                <a:gd name="T63" fmla="*/ 152 h 158"/>
                <a:gd name="T64" fmla="*/ 141 w 195"/>
                <a:gd name="T65" fmla="*/ 146 h 158"/>
                <a:gd name="T66" fmla="*/ 149 w 195"/>
                <a:gd name="T67" fmla="*/ 140 h 158"/>
                <a:gd name="T68" fmla="*/ 157 w 195"/>
                <a:gd name="T69" fmla="*/ 134 h 158"/>
                <a:gd name="T70" fmla="*/ 165 w 195"/>
                <a:gd name="T71" fmla="*/ 128 h 158"/>
                <a:gd name="T72" fmla="*/ 174 w 195"/>
                <a:gd name="T73" fmla="*/ 122 h 158"/>
                <a:gd name="T74" fmla="*/ 182 w 195"/>
                <a:gd name="T75" fmla="*/ 116 h 158"/>
                <a:gd name="T76" fmla="*/ 192 w 195"/>
                <a:gd name="T77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95" h="158">
                  <a:moveTo>
                    <a:pt x="192" y="111"/>
                  </a:moveTo>
                  <a:lnTo>
                    <a:pt x="192" y="90"/>
                  </a:lnTo>
                  <a:lnTo>
                    <a:pt x="193" y="70"/>
                  </a:lnTo>
                  <a:lnTo>
                    <a:pt x="194" y="53"/>
                  </a:lnTo>
                  <a:lnTo>
                    <a:pt x="195" y="36"/>
                  </a:lnTo>
                  <a:lnTo>
                    <a:pt x="182" y="31"/>
                  </a:lnTo>
                  <a:lnTo>
                    <a:pt x="170" y="27"/>
                  </a:lnTo>
                  <a:lnTo>
                    <a:pt x="157" y="23"/>
                  </a:lnTo>
                  <a:lnTo>
                    <a:pt x="145" y="20"/>
                  </a:lnTo>
                  <a:lnTo>
                    <a:pt x="134" y="17"/>
                  </a:lnTo>
                  <a:lnTo>
                    <a:pt x="124" y="14"/>
                  </a:lnTo>
                  <a:lnTo>
                    <a:pt x="113" y="12"/>
                  </a:lnTo>
                  <a:lnTo>
                    <a:pt x="104" y="9"/>
                  </a:lnTo>
                  <a:lnTo>
                    <a:pt x="81" y="5"/>
                  </a:lnTo>
                  <a:lnTo>
                    <a:pt x="61" y="2"/>
                  </a:lnTo>
                  <a:lnTo>
                    <a:pt x="44" y="0"/>
                  </a:lnTo>
                  <a:lnTo>
                    <a:pt x="30" y="1"/>
                  </a:lnTo>
                  <a:lnTo>
                    <a:pt x="20" y="2"/>
                  </a:lnTo>
                  <a:lnTo>
                    <a:pt x="11" y="5"/>
                  </a:lnTo>
                  <a:lnTo>
                    <a:pt x="6" y="7"/>
                  </a:lnTo>
                  <a:lnTo>
                    <a:pt x="3" y="10"/>
                  </a:lnTo>
                  <a:lnTo>
                    <a:pt x="3" y="10"/>
                  </a:lnTo>
                  <a:lnTo>
                    <a:pt x="1" y="10"/>
                  </a:lnTo>
                  <a:lnTo>
                    <a:pt x="0" y="16"/>
                  </a:lnTo>
                  <a:lnTo>
                    <a:pt x="4" y="27"/>
                  </a:lnTo>
                  <a:lnTo>
                    <a:pt x="9" y="40"/>
                  </a:lnTo>
                  <a:lnTo>
                    <a:pt x="21" y="58"/>
                  </a:lnTo>
                  <a:lnTo>
                    <a:pt x="38" y="77"/>
                  </a:lnTo>
                  <a:lnTo>
                    <a:pt x="60" y="101"/>
                  </a:lnTo>
                  <a:lnTo>
                    <a:pt x="89" y="128"/>
                  </a:lnTo>
                  <a:lnTo>
                    <a:pt x="126" y="158"/>
                  </a:lnTo>
                  <a:lnTo>
                    <a:pt x="133" y="152"/>
                  </a:lnTo>
                  <a:lnTo>
                    <a:pt x="141" y="146"/>
                  </a:lnTo>
                  <a:lnTo>
                    <a:pt x="149" y="140"/>
                  </a:lnTo>
                  <a:lnTo>
                    <a:pt x="157" y="134"/>
                  </a:lnTo>
                  <a:lnTo>
                    <a:pt x="165" y="128"/>
                  </a:lnTo>
                  <a:lnTo>
                    <a:pt x="174" y="122"/>
                  </a:lnTo>
                  <a:lnTo>
                    <a:pt x="182" y="116"/>
                  </a:lnTo>
                  <a:lnTo>
                    <a:pt x="192" y="11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25"/>
            <p:cNvSpPr>
              <a:spLocks/>
            </p:cNvSpPr>
            <p:nvPr/>
          </p:nvSpPr>
          <p:spPr bwMode="auto">
            <a:xfrm>
              <a:off x="2935" y="2219"/>
              <a:ext cx="69" cy="108"/>
            </a:xfrm>
            <a:custGeom>
              <a:avLst/>
              <a:gdLst>
                <a:gd name="T0" fmla="*/ 66 w 138"/>
                <a:gd name="T1" fmla="*/ 0 h 218"/>
                <a:gd name="T2" fmla="*/ 58 w 138"/>
                <a:gd name="T3" fmla="*/ 5 h 218"/>
                <a:gd name="T4" fmla="*/ 49 w 138"/>
                <a:gd name="T5" fmla="*/ 10 h 218"/>
                <a:gd name="T6" fmla="*/ 41 w 138"/>
                <a:gd name="T7" fmla="*/ 14 h 218"/>
                <a:gd name="T8" fmla="*/ 32 w 138"/>
                <a:gd name="T9" fmla="*/ 19 h 218"/>
                <a:gd name="T10" fmla="*/ 24 w 138"/>
                <a:gd name="T11" fmla="*/ 22 h 218"/>
                <a:gd name="T12" fmla="*/ 16 w 138"/>
                <a:gd name="T13" fmla="*/ 27 h 218"/>
                <a:gd name="T14" fmla="*/ 8 w 138"/>
                <a:gd name="T15" fmla="*/ 30 h 218"/>
                <a:gd name="T16" fmla="*/ 0 w 138"/>
                <a:gd name="T17" fmla="*/ 34 h 218"/>
                <a:gd name="T18" fmla="*/ 9 w 138"/>
                <a:gd name="T19" fmla="*/ 82 h 218"/>
                <a:gd name="T20" fmla="*/ 18 w 138"/>
                <a:gd name="T21" fmla="*/ 121 h 218"/>
                <a:gd name="T22" fmla="*/ 28 w 138"/>
                <a:gd name="T23" fmla="*/ 153 h 218"/>
                <a:gd name="T24" fmla="*/ 39 w 138"/>
                <a:gd name="T25" fmla="*/ 179 h 218"/>
                <a:gd name="T26" fmla="*/ 48 w 138"/>
                <a:gd name="T27" fmla="*/ 197 h 218"/>
                <a:gd name="T28" fmla="*/ 57 w 138"/>
                <a:gd name="T29" fmla="*/ 209 h 218"/>
                <a:gd name="T30" fmla="*/ 65 w 138"/>
                <a:gd name="T31" fmla="*/ 216 h 218"/>
                <a:gd name="T32" fmla="*/ 71 w 138"/>
                <a:gd name="T33" fmla="*/ 218 h 218"/>
                <a:gd name="T34" fmla="*/ 76 w 138"/>
                <a:gd name="T35" fmla="*/ 217 h 218"/>
                <a:gd name="T36" fmla="*/ 80 w 138"/>
                <a:gd name="T37" fmla="*/ 213 h 218"/>
                <a:gd name="T38" fmla="*/ 86 w 138"/>
                <a:gd name="T39" fmla="*/ 208 h 218"/>
                <a:gd name="T40" fmla="*/ 93 w 138"/>
                <a:gd name="T41" fmla="*/ 198 h 218"/>
                <a:gd name="T42" fmla="*/ 99 w 138"/>
                <a:gd name="T43" fmla="*/ 187 h 218"/>
                <a:gd name="T44" fmla="*/ 106 w 138"/>
                <a:gd name="T45" fmla="*/ 172 h 218"/>
                <a:gd name="T46" fmla="*/ 113 w 138"/>
                <a:gd name="T47" fmla="*/ 155 h 218"/>
                <a:gd name="T48" fmla="*/ 120 w 138"/>
                <a:gd name="T49" fmla="*/ 133 h 218"/>
                <a:gd name="T50" fmla="*/ 124 w 138"/>
                <a:gd name="T51" fmla="*/ 112 h 218"/>
                <a:gd name="T52" fmla="*/ 130 w 138"/>
                <a:gd name="T53" fmla="*/ 88 h 218"/>
                <a:gd name="T54" fmla="*/ 134 w 138"/>
                <a:gd name="T55" fmla="*/ 61 h 218"/>
                <a:gd name="T56" fmla="*/ 138 w 138"/>
                <a:gd name="T57" fmla="*/ 33 h 218"/>
                <a:gd name="T58" fmla="*/ 129 w 138"/>
                <a:gd name="T59" fmla="*/ 29 h 218"/>
                <a:gd name="T60" fmla="*/ 121 w 138"/>
                <a:gd name="T61" fmla="*/ 26 h 218"/>
                <a:gd name="T62" fmla="*/ 111 w 138"/>
                <a:gd name="T63" fmla="*/ 22 h 218"/>
                <a:gd name="T64" fmla="*/ 102 w 138"/>
                <a:gd name="T65" fmla="*/ 18 h 218"/>
                <a:gd name="T66" fmla="*/ 94 w 138"/>
                <a:gd name="T67" fmla="*/ 14 h 218"/>
                <a:gd name="T68" fmla="*/ 85 w 138"/>
                <a:gd name="T69" fmla="*/ 10 h 218"/>
                <a:gd name="T70" fmla="*/ 76 w 138"/>
                <a:gd name="T71" fmla="*/ 5 h 218"/>
                <a:gd name="T72" fmla="*/ 66 w 138"/>
                <a:gd name="T7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8" h="218">
                  <a:moveTo>
                    <a:pt x="66" y="0"/>
                  </a:moveTo>
                  <a:lnTo>
                    <a:pt x="58" y="5"/>
                  </a:lnTo>
                  <a:lnTo>
                    <a:pt x="49" y="10"/>
                  </a:lnTo>
                  <a:lnTo>
                    <a:pt x="41" y="14"/>
                  </a:lnTo>
                  <a:lnTo>
                    <a:pt x="32" y="19"/>
                  </a:lnTo>
                  <a:lnTo>
                    <a:pt x="24" y="22"/>
                  </a:lnTo>
                  <a:lnTo>
                    <a:pt x="16" y="27"/>
                  </a:lnTo>
                  <a:lnTo>
                    <a:pt x="8" y="30"/>
                  </a:lnTo>
                  <a:lnTo>
                    <a:pt x="0" y="34"/>
                  </a:lnTo>
                  <a:lnTo>
                    <a:pt x="9" y="82"/>
                  </a:lnTo>
                  <a:lnTo>
                    <a:pt x="18" y="121"/>
                  </a:lnTo>
                  <a:lnTo>
                    <a:pt x="28" y="153"/>
                  </a:lnTo>
                  <a:lnTo>
                    <a:pt x="39" y="179"/>
                  </a:lnTo>
                  <a:lnTo>
                    <a:pt x="48" y="197"/>
                  </a:lnTo>
                  <a:lnTo>
                    <a:pt x="57" y="209"/>
                  </a:lnTo>
                  <a:lnTo>
                    <a:pt x="65" y="216"/>
                  </a:lnTo>
                  <a:lnTo>
                    <a:pt x="71" y="218"/>
                  </a:lnTo>
                  <a:lnTo>
                    <a:pt x="76" y="217"/>
                  </a:lnTo>
                  <a:lnTo>
                    <a:pt x="80" y="213"/>
                  </a:lnTo>
                  <a:lnTo>
                    <a:pt x="86" y="208"/>
                  </a:lnTo>
                  <a:lnTo>
                    <a:pt x="93" y="198"/>
                  </a:lnTo>
                  <a:lnTo>
                    <a:pt x="99" y="187"/>
                  </a:lnTo>
                  <a:lnTo>
                    <a:pt x="106" y="172"/>
                  </a:lnTo>
                  <a:lnTo>
                    <a:pt x="113" y="155"/>
                  </a:lnTo>
                  <a:lnTo>
                    <a:pt x="120" y="133"/>
                  </a:lnTo>
                  <a:lnTo>
                    <a:pt x="124" y="112"/>
                  </a:lnTo>
                  <a:lnTo>
                    <a:pt x="130" y="88"/>
                  </a:lnTo>
                  <a:lnTo>
                    <a:pt x="134" y="61"/>
                  </a:lnTo>
                  <a:lnTo>
                    <a:pt x="138" y="33"/>
                  </a:lnTo>
                  <a:lnTo>
                    <a:pt x="129" y="29"/>
                  </a:lnTo>
                  <a:lnTo>
                    <a:pt x="121" y="26"/>
                  </a:lnTo>
                  <a:lnTo>
                    <a:pt x="111" y="22"/>
                  </a:lnTo>
                  <a:lnTo>
                    <a:pt x="102" y="18"/>
                  </a:lnTo>
                  <a:lnTo>
                    <a:pt x="94" y="14"/>
                  </a:lnTo>
                  <a:lnTo>
                    <a:pt x="85" y="10"/>
                  </a:lnTo>
                  <a:lnTo>
                    <a:pt x="76" y="5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26"/>
            <p:cNvSpPr>
              <a:spLocks/>
            </p:cNvSpPr>
            <p:nvPr/>
          </p:nvSpPr>
          <p:spPr bwMode="auto">
            <a:xfrm>
              <a:off x="2798" y="2154"/>
              <a:ext cx="98" cy="82"/>
            </a:xfrm>
            <a:custGeom>
              <a:avLst/>
              <a:gdLst>
                <a:gd name="T0" fmla="*/ 121 w 195"/>
                <a:gd name="T1" fmla="*/ 0 h 164"/>
                <a:gd name="T2" fmla="*/ 110 w 195"/>
                <a:gd name="T3" fmla="*/ 10 h 164"/>
                <a:gd name="T4" fmla="*/ 99 w 195"/>
                <a:gd name="T5" fmla="*/ 20 h 164"/>
                <a:gd name="T6" fmla="*/ 89 w 195"/>
                <a:gd name="T7" fmla="*/ 28 h 164"/>
                <a:gd name="T8" fmla="*/ 80 w 195"/>
                <a:gd name="T9" fmla="*/ 37 h 164"/>
                <a:gd name="T10" fmla="*/ 71 w 195"/>
                <a:gd name="T11" fmla="*/ 45 h 164"/>
                <a:gd name="T12" fmla="*/ 63 w 195"/>
                <a:gd name="T13" fmla="*/ 53 h 164"/>
                <a:gd name="T14" fmla="*/ 56 w 195"/>
                <a:gd name="T15" fmla="*/ 61 h 164"/>
                <a:gd name="T16" fmla="*/ 49 w 195"/>
                <a:gd name="T17" fmla="*/ 68 h 164"/>
                <a:gd name="T18" fmla="*/ 36 w 195"/>
                <a:gd name="T19" fmla="*/ 83 h 164"/>
                <a:gd name="T20" fmla="*/ 26 w 195"/>
                <a:gd name="T21" fmla="*/ 98 h 164"/>
                <a:gd name="T22" fmla="*/ 16 w 195"/>
                <a:gd name="T23" fmla="*/ 112 h 164"/>
                <a:gd name="T24" fmla="*/ 10 w 195"/>
                <a:gd name="T25" fmla="*/ 125 h 164"/>
                <a:gd name="T26" fmla="*/ 5 w 195"/>
                <a:gd name="T27" fmla="*/ 135 h 164"/>
                <a:gd name="T28" fmla="*/ 1 w 195"/>
                <a:gd name="T29" fmla="*/ 144 h 164"/>
                <a:gd name="T30" fmla="*/ 0 w 195"/>
                <a:gd name="T31" fmla="*/ 151 h 164"/>
                <a:gd name="T32" fmla="*/ 1 w 195"/>
                <a:gd name="T33" fmla="*/ 155 h 164"/>
                <a:gd name="T34" fmla="*/ 4 w 195"/>
                <a:gd name="T35" fmla="*/ 157 h 164"/>
                <a:gd name="T36" fmla="*/ 7 w 195"/>
                <a:gd name="T37" fmla="*/ 159 h 164"/>
                <a:gd name="T38" fmla="*/ 12 w 195"/>
                <a:gd name="T39" fmla="*/ 160 h 164"/>
                <a:gd name="T40" fmla="*/ 16 w 195"/>
                <a:gd name="T41" fmla="*/ 163 h 164"/>
                <a:gd name="T42" fmla="*/ 25 w 195"/>
                <a:gd name="T43" fmla="*/ 163 h 164"/>
                <a:gd name="T44" fmla="*/ 33 w 195"/>
                <a:gd name="T45" fmla="*/ 164 h 164"/>
                <a:gd name="T46" fmla="*/ 42 w 195"/>
                <a:gd name="T47" fmla="*/ 164 h 164"/>
                <a:gd name="T48" fmla="*/ 53 w 195"/>
                <a:gd name="T49" fmla="*/ 163 h 164"/>
                <a:gd name="T50" fmla="*/ 65 w 195"/>
                <a:gd name="T51" fmla="*/ 160 h 164"/>
                <a:gd name="T52" fmla="*/ 79 w 195"/>
                <a:gd name="T53" fmla="*/ 158 h 164"/>
                <a:gd name="T54" fmla="*/ 95 w 195"/>
                <a:gd name="T55" fmla="*/ 155 h 164"/>
                <a:gd name="T56" fmla="*/ 111 w 195"/>
                <a:gd name="T57" fmla="*/ 150 h 164"/>
                <a:gd name="T58" fmla="*/ 131 w 195"/>
                <a:gd name="T59" fmla="*/ 144 h 164"/>
                <a:gd name="T60" fmla="*/ 150 w 195"/>
                <a:gd name="T61" fmla="*/ 137 h 164"/>
                <a:gd name="T62" fmla="*/ 172 w 195"/>
                <a:gd name="T63" fmla="*/ 129 h 164"/>
                <a:gd name="T64" fmla="*/ 195 w 195"/>
                <a:gd name="T65" fmla="*/ 120 h 164"/>
                <a:gd name="T66" fmla="*/ 193 w 195"/>
                <a:gd name="T67" fmla="*/ 103 h 164"/>
                <a:gd name="T68" fmla="*/ 191 w 195"/>
                <a:gd name="T69" fmla="*/ 83 h 164"/>
                <a:gd name="T70" fmla="*/ 188 w 195"/>
                <a:gd name="T71" fmla="*/ 64 h 164"/>
                <a:gd name="T72" fmla="*/ 187 w 195"/>
                <a:gd name="T73" fmla="*/ 43 h 164"/>
                <a:gd name="T74" fmla="*/ 178 w 195"/>
                <a:gd name="T75" fmla="*/ 37 h 164"/>
                <a:gd name="T76" fmla="*/ 170 w 195"/>
                <a:gd name="T77" fmla="*/ 33 h 164"/>
                <a:gd name="T78" fmla="*/ 161 w 195"/>
                <a:gd name="T79" fmla="*/ 27 h 164"/>
                <a:gd name="T80" fmla="*/ 152 w 195"/>
                <a:gd name="T81" fmla="*/ 21 h 164"/>
                <a:gd name="T82" fmla="*/ 144 w 195"/>
                <a:gd name="T83" fmla="*/ 17 h 164"/>
                <a:gd name="T84" fmla="*/ 136 w 195"/>
                <a:gd name="T85" fmla="*/ 11 h 164"/>
                <a:gd name="T86" fmla="*/ 128 w 195"/>
                <a:gd name="T87" fmla="*/ 6 h 164"/>
                <a:gd name="T88" fmla="*/ 121 w 195"/>
                <a:gd name="T89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5" h="164">
                  <a:moveTo>
                    <a:pt x="121" y="0"/>
                  </a:moveTo>
                  <a:lnTo>
                    <a:pt x="110" y="10"/>
                  </a:lnTo>
                  <a:lnTo>
                    <a:pt x="99" y="20"/>
                  </a:lnTo>
                  <a:lnTo>
                    <a:pt x="89" y="28"/>
                  </a:lnTo>
                  <a:lnTo>
                    <a:pt x="80" y="37"/>
                  </a:lnTo>
                  <a:lnTo>
                    <a:pt x="71" y="45"/>
                  </a:lnTo>
                  <a:lnTo>
                    <a:pt x="63" y="53"/>
                  </a:lnTo>
                  <a:lnTo>
                    <a:pt x="56" y="61"/>
                  </a:lnTo>
                  <a:lnTo>
                    <a:pt x="49" y="68"/>
                  </a:lnTo>
                  <a:lnTo>
                    <a:pt x="36" y="83"/>
                  </a:lnTo>
                  <a:lnTo>
                    <a:pt x="26" y="98"/>
                  </a:lnTo>
                  <a:lnTo>
                    <a:pt x="16" y="112"/>
                  </a:lnTo>
                  <a:lnTo>
                    <a:pt x="10" y="125"/>
                  </a:lnTo>
                  <a:lnTo>
                    <a:pt x="5" y="135"/>
                  </a:lnTo>
                  <a:lnTo>
                    <a:pt x="1" y="144"/>
                  </a:lnTo>
                  <a:lnTo>
                    <a:pt x="0" y="151"/>
                  </a:lnTo>
                  <a:lnTo>
                    <a:pt x="1" y="155"/>
                  </a:lnTo>
                  <a:lnTo>
                    <a:pt x="4" y="157"/>
                  </a:lnTo>
                  <a:lnTo>
                    <a:pt x="7" y="159"/>
                  </a:lnTo>
                  <a:lnTo>
                    <a:pt x="12" y="160"/>
                  </a:lnTo>
                  <a:lnTo>
                    <a:pt x="16" y="163"/>
                  </a:lnTo>
                  <a:lnTo>
                    <a:pt x="25" y="163"/>
                  </a:lnTo>
                  <a:lnTo>
                    <a:pt x="33" y="164"/>
                  </a:lnTo>
                  <a:lnTo>
                    <a:pt x="42" y="164"/>
                  </a:lnTo>
                  <a:lnTo>
                    <a:pt x="53" y="163"/>
                  </a:lnTo>
                  <a:lnTo>
                    <a:pt x="65" y="160"/>
                  </a:lnTo>
                  <a:lnTo>
                    <a:pt x="79" y="158"/>
                  </a:lnTo>
                  <a:lnTo>
                    <a:pt x="95" y="155"/>
                  </a:lnTo>
                  <a:lnTo>
                    <a:pt x="111" y="150"/>
                  </a:lnTo>
                  <a:lnTo>
                    <a:pt x="131" y="144"/>
                  </a:lnTo>
                  <a:lnTo>
                    <a:pt x="150" y="137"/>
                  </a:lnTo>
                  <a:lnTo>
                    <a:pt x="172" y="129"/>
                  </a:lnTo>
                  <a:lnTo>
                    <a:pt x="195" y="120"/>
                  </a:lnTo>
                  <a:lnTo>
                    <a:pt x="193" y="103"/>
                  </a:lnTo>
                  <a:lnTo>
                    <a:pt x="191" y="83"/>
                  </a:lnTo>
                  <a:lnTo>
                    <a:pt x="188" y="64"/>
                  </a:lnTo>
                  <a:lnTo>
                    <a:pt x="187" y="43"/>
                  </a:lnTo>
                  <a:lnTo>
                    <a:pt x="178" y="37"/>
                  </a:lnTo>
                  <a:lnTo>
                    <a:pt x="170" y="33"/>
                  </a:lnTo>
                  <a:lnTo>
                    <a:pt x="161" y="27"/>
                  </a:lnTo>
                  <a:lnTo>
                    <a:pt x="152" y="21"/>
                  </a:lnTo>
                  <a:lnTo>
                    <a:pt x="144" y="17"/>
                  </a:lnTo>
                  <a:lnTo>
                    <a:pt x="136" y="11"/>
                  </a:lnTo>
                  <a:lnTo>
                    <a:pt x="128" y="6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7"/>
            <p:cNvSpPr>
              <a:spLocks/>
            </p:cNvSpPr>
            <p:nvPr/>
          </p:nvSpPr>
          <p:spPr bwMode="auto">
            <a:xfrm>
              <a:off x="2679" y="1844"/>
              <a:ext cx="574" cy="574"/>
            </a:xfrm>
            <a:custGeom>
              <a:avLst/>
              <a:gdLst>
                <a:gd name="T0" fmla="*/ 778 w 1149"/>
                <a:gd name="T1" fmla="*/ 37 h 1149"/>
                <a:gd name="T2" fmla="*/ 696 w 1149"/>
                <a:gd name="T3" fmla="*/ 13 h 1149"/>
                <a:gd name="T4" fmla="*/ 609 w 1149"/>
                <a:gd name="T5" fmla="*/ 1 h 1149"/>
                <a:gd name="T6" fmla="*/ 521 w 1149"/>
                <a:gd name="T7" fmla="*/ 2 h 1149"/>
                <a:gd name="T8" fmla="*/ 434 w 1149"/>
                <a:gd name="T9" fmla="*/ 17 h 1149"/>
                <a:gd name="T10" fmla="*/ 351 w 1149"/>
                <a:gd name="T11" fmla="*/ 45 h 1149"/>
                <a:gd name="T12" fmla="*/ 239 w 1149"/>
                <a:gd name="T13" fmla="*/ 107 h 1149"/>
                <a:gd name="T14" fmla="*/ 106 w 1149"/>
                <a:gd name="T15" fmla="*/ 243 h 1149"/>
                <a:gd name="T16" fmla="*/ 22 w 1149"/>
                <a:gd name="T17" fmla="*/ 415 h 1149"/>
                <a:gd name="T18" fmla="*/ 3 w 1149"/>
                <a:gd name="T19" fmla="*/ 633 h 1149"/>
                <a:gd name="T20" fmla="*/ 98 w 1149"/>
                <a:gd name="T21" fmla="*/ 895 h 1149"/>
                <a:gd name="T22" fmla="*/ 301 w 1149"/>
                <a:gd name="T23" fmla="*/ 1080 h 1149"/>
                <a:gd name="T24" fmla="*/ 574 w 1149"/>
                <a:gd name="T25" fmla="*/ 1149 h 1149"/>
                <a:gd name="T26" fmla="*/ 848 w 1149"/>
                <a:gd name="T27" fmla="*/ 1080 h 1149"/>
                <a:gd name="T28" fmla="*/ 1051 w 1149"/>
                <a:gd name="T29" fmla="*/ 895 h 1149"/>
                <a:gd name="T30" fmla="*/ 1145 w 1149"/>
                <a:gd name="T31" fmla="*/ 633 h 1149"/>
                <a:gd name="T32" fmla="*/ 1126 w 1149"/>
                <a:gd name="T33" fmla="*/ 414 h 1149"/>
                <a:gd name="T34" fmla="*/ 1042 w 1149"/>
                <a:gd name="T35" fmla="*/ 241 h 1149"/>
                <a:gd name="T36" fmla="*/ 905 w 1149"/>
                <a:gd name="T37" fmla="*/ 105 h 1149"/>
                <a:gd name="T38" fmla="*/ 680 w 1149"/>
                <a:gd name="T39" fmla="*/ 233 h 1149"/>
                <a:gd name="T40" fmla="*/ 703 w 1149"/>
                <a:gd name="T41" fmla="*/ 314 h 1149"/>
                <a:gd name="T42" fmla="*/ 803 w 1149"/>
                <a:gd name="T43" fmla="*/ 302 h 1149"/>
                <a:gd name="T44" fmla="*/ 898 w 1149"/>
                <a:gd name="T45" fmla="*/ 291 h 1149"/>
                <a:gd name="T46" fmla="*/ 960 w 1149"/>
                <a:gd name="T47" fmla="*/ 313 h 1149"/>
                <a:gd name="T48" fmla="*/ 983 w 1149"/>
                <a:gd name="T49" fmla="*/ 390 h 1149"/>
                <a:gd name="T50" fmla="*/ 918 w 1149"/>
                <a:gd name="T51" fmla="*/ 500 h 1149"/>
                <a:gd name="T52" fmla="*/ 875 w 1149"/>
                <a:gd name="T53" fmla="*/ 544 h 1149"/>
                <a:gd name="T54" fmla="*/ 863 w 1149"/>
                <a:gd name="T55" fmla="*/ 579 h 1149"/>
                <a:gd name="T56" fmla="*/ 894 w 1149"/>
                <a:gd name="T57" fmla="*/ 605 h 1149"/>
                <a:gd name="T58" fmla="*/ 982 w 1149"/>
                <a:gd name="T59" fmla="*/ 715 h 1149"/>
                <a:gd name="T60" fmla="*/ 977 w 1149"/>
                <a:gd name="T61" fmla="*/ 808 h 1149"/>
                <a:gd name="T62" fmla="*/ 923 w 1149"/>
                <a:gd name="T63" fmla="*/ 838 h 1149"/>
                <a:gd name="T64" fmla="*/ 835 w 1149"/>
                <a:gd name="T65" fmla="*/ 838 h 1149"/>
                <a:gd name="T66" fmla="*/ 719 w 1149"/>
                <a:gd name="T67" fmla="*/ 808 h 1149"/>
                <a:gd name="T68" fmla="*/ 689 w 1149"/>
                <a:gd name="T69" fmla="*/ 910 h 1149"/>
                <a:gd name="T70" fmla="*/ 628 w 1149"/>
                <a:gd name="T71" fmla="*/ 1023 h 1149"/>
                <a:gd name="T72" fmla="*/ 535 w 1149"/>
                <a:gd name="T73" fmla="*/ 1030 h 1149"/>
                <a:gd name="T74" fmla="*/ 448 w 1149"/>
                <a:gd name="T75" fmla="*/ 870 h 1149"/>
                <a:gd name="T76" fmla="*/ 364 w 1149"/>
                <a:gd name="T77" fmla="*/ 841 h 1149"/>
                <a:gd name="T78" fmla="*/ 267 w 1149"/>
                <a:gd name="T79" fmla="*/ 859 h 1149"/>
                <a:gd name="T80" fmla="*/ 188 w 1149"/>
                <a:gd name="T81" fmla="*/ 841 h 1149"/>
                <a:gd name="T82" fmla="*/ 159 w 1149"/>
                <a:gd name="T83" fmla="*/ 766 h 1149"/>
                <a:gd name="T84" fmla="*/ 223 w 1149"/>
                <a:gd name="T85" fmla="*/ 651 h 1149"/>
                <a:gd name="T86" fmla="*/ 264 w 1149"/>
                <a:gd name="T87" fmla="*/ 609 h 1149"/>
                <a:gd name="T88" fmla="*/ 219 w 1149"/>
                <a:gd name="T89" fmla="*/ 516 h 1149"/>
                <a:gd name="T90" fmla="*/ 151 w 1149"/>
                <a:gd name="T91" fmla="*/ 376 h 1149"/>
                <a:gd name="T92" fmla="*/ 184 w 1149"/>
                <a:gd name="T93" fmla="*/ 328 h 1149"/>
                <a:gd name="T94" fmla="*/ 236 w 1149"/>
                <a:gd name="T95" fmla="*/ 312 h 1149"/>
                <a:gd name="T96" fmla="*/ 310 w 1149"/>
                <a:gd name="T97" fmla="*/ 314 h 1149"/>
                <a:gd name="T98" fmla="*/ 373 w 1149"/>
                <a:gd name="T99" fmla="*/ 328 h 1149"/>
                <a:gd name="T100" fmla="*/ 425 w 1149"/>
                <a:gd name="T101" fmla="*/ 344 h 1149"/>
                <a:gd name="T102" fmla="*/ 456 w 1149"/>
                <a:gd name="T103" fmla="*/ 236 h 1149"/>
                <a:gd name="T104" fmla="*/ 517 w 1149"/>
                <a:gd name="T105" fmla="*/ 127 h 1149"/>
                <a:gd name="T106" fmla="*/ 593 w 1149"/>
                <a:gd name="T107" fmla="*/ 114 h 1149"/>
                <a:gd name="T108" fmla="*/ 658 w 1149"/>
                <a:gd name="T109" fmla="*/ 182 h 1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49" h="1149">
                  <a:moveTo>
                    <a:pt x="839" y="64"/>
                  </a:moveTo>
                  <a:lnTo>
                    <a:pt x="824" y="56"/>
                  </a:lnTo>
                  <a:lnTo>
                    <a:pt x="809" y="50"/>
                  </a:lnTo>
                  <a:lnTo>
                    <a:pt x="793" y="43"/>
                  </a:lnTo>
                  <a:lnTo>
                    <a:pt x="778" y="37"/>
                  </a:lnTo>
                  <a:lnTo>
                    <a:pt x="762" y="31"/>
                  </a:lnTo>
                  <a:lnTo>
                    <a:pt x="745" y="25"/>
                  </a:lnTo>
                  <a:lnTo>
                    <a:pt x="729" y="21"/>
                  </a:lnTo>
                  <a:lnTo>
                    <a:pt x="712" y="16"/>
                  </a:lnTo>
                  <a:lnTo>
                    <a:pt x="696" y="13"/>
                  </a:lnTo>
                  <a:lnTo>
                    <a:pt x="679" y="9"/>
                  </a:lnTo>
                  <a:lnTo>
                    <a:pt x="661" y="7"/>
                  </a:lnTo>
                  <a:lnTo>
                    <a:pt x="644" y="5"/>
                  </a:lnTo>
                  <a:lnTo>
                    <a:pt x="627" y="2"/>
                  </a:lnTo>
                  <a:lnTo>
                    <a:pt x="609" y="1"/>
                  </a:lnTo>
                  <a:lnTo>
                    <a:pt x="592" y="0"/>
                  </a:lnTo>
                  <a:lnTo>
                    <a:pt x="574" y="0"/>
                  </a:lnTo>
                  <a:lnTo>
                    <a:pt x="555" y="0"/>
                  </a:lnTo>
                  <a:lnTo>
                    <a:pt x="538" y="1"/>
                  </a:lnTo>
                  <a:lnTo>
                    <a:pt x="521" y="2"/>
                  </a:lnTo>
                  <a:lnTo>
                    <a:pt x="502" y="5"/>
                  </a:lnTo>
                  <a:lnTo>
                    <a:pt x="485" y="7"/>
                  </a:lnTo>
                  <a:lnTo>
                    <a:pt x="468" y="10"/>
                  </a:lnTo>
                  <a:lnTo>
                    <a:pt x="450" y="14"/>
                  </a:lnTo>
                  <a:lnTo>
                    <a:pt x="434" y="17"/>
                  </a:lnTo>
                  <a:lnTo>
                    <a:pt x="417" y="22"/>
                  </a:lnTo>
                  <a:lnTo>
                    <a:pt x="401" y="27"/>
                  </a:lnTo>
                  <a:lnTo>
                    <a:pt x="384" y="32"/>
                  </a:lnTo>
                  <a:lnTo>
                    <a:pt x="367" y="38"/>
                  </a:lnTo>
                  <a:lnTo>
                    <a:pt x="351" y="45"/>
                  </a:lnTo>
                  <a:lnTo>
                    <a:pt x="336" y="52"/>
                  </a:lnTo>
                  <a:lnTo>
                    <a:pt x="320" y="59"/>
                  </a:lnTo>
                  <a:lnTo>
                    <a:pt x="305" y="67"/>
                  </a:lnTo>
                  <a:lnTo>
                    <a:pt x="272" y="86"/>
                  </a:lnTo>
                  <a:lnTo>
                    <a:pt x="239" y="107"/>
                  </a:lnTo>
                  <a:lnTo>
                    <a:pt x="210" y="131"/>
                  </a:lnTo>
                  <a:lnTo>
                    <a:pt x="181" y="155"/>
                  </a:lnTo>
                  <a:lnTo>
                    <a:pt x="154" y="183"/>
                  </a:lnTo>
                  <a:lnTo>
                    <a:pt x="129" y="212"/>
                  </a:lnTo>
                  <a:lnTo>
                    <a:pt x="106" y="243"/>
                  </a:lnTo>
                  <a:lnTo>
                    <a:pt x="84" y="274"/>
                  </a:lnTo>
                  <a:lnTo>
                    <a:pt x="65" y="307"/>
                  </a:lnTo>
                  <a:lnTo>
                    <a:pt x="48" y="343"/>
                  </a:lnTo>
                  <a:lnTo>
                    <a:pt x="34" y="379"/>
                  </a:lnTo>
                  <a:lnTo>
                    <a:pt x="22" y="415"/>
                  </a:lnTo>
                  <a:lnTo>
                    <a:pt x="12" y="455"/>
                  </a:lnTo>
                  <a:lnTo>
                    <a:pt x="6" y="494"/>
                  </a:lnTo>
                  <a:lnTo>
                    <a:pt x="1" y="533"/>
                  </a:lnTo>
                  <a:lnTo>
                    <a:pt x="0" y="574"/>
                  </a:lnTo>
                  <a:lnTo>
                    <a:pt x="3" y="633"/>
                  </a:lnTo>
                  <a:lnTo>
                    <a:pt x="11" y="689"/>
                  </a:lnTo>
                  <a:lnTo>
                    <a:pt x="25" y="745"/>
                  </a:lnTo>
                  <a:lnTo>
                    <a:pt x="45" y="798"/>
                  </a:lnTo>
                  <a:lnTo>
                    <a:pt x="69" y="848"/>
                  </a:lnTo>
                  <a:lnTo>
                    <a:pt x="98" y="895"/>
                  </a:lnTo>
                  <a:lnTo>
                    <a:pt x="131" y="939"/>
                  </a:lnTo>
                  <a:lnTo>
                    <a:pt x="168" y="981"/>
                  </a:lnTo>
                  <a:lnTo>
                    <a:pt x="208" y="1017"/>
                  </a:lnTo>
                  <a:lnTo>
                    <a:pt x="253" y="1051"/>
                  </a:lnTo>
                  <a:lnTo>
                    <a:pt x="301" y="1080"/>
                  </a:lnTo>
                  <a:lnTo>
                    <a:pt x="350" y="1104"/>
                  </a:lnTo>
                  <a:lnTo>
                    <a:pt x="403" y="1123"/>
                  </a:lnTo>
                  <a:lnTo>
                    <a:pt x="458" y="1137"/>
                  </a:lnTo>
                  <a:lnTo>
                    <a:pt x="515" y="1145"/>
                  </a:lnTo>
                  <a:lnTo>
                    <a:pt x="574" y="1149"/>
                  </a:lnTo>
                  <a:lnTo>
                    <a:pt x="633" y="1145"/>
                  </a:lnTo>
                  <a:lnTo>
                    <a:pt x="690" y="1137"/>
                  </a:lnTo>
                  <a:lnTo>
                    <a:pt x="745" y="1123"/>
                  </a:lnTo>
                  <a:lnTo>
                    <a:pt x="797" y="1104"/>
                  </a:lnTo>
                  <a:lnTo>
                    <a:pt x="848" y="1080"/>
                  </a:lnTo>
                  <a:lnTo>
                    <a:pt x="895" y="1051"/>
                  </a:lnTo>
                  <a:lnTo>
                    <a:pt x="940" y="1017"/>
                  </a:lnTo>
                  <a:lnTo>
                    <a:pt x="981" y="981"/>
                  </a:lnTo>
                  <a:lnTo>
                    <a:pt x="1017" y="939"/>
                  </a:lnTo>
                  <a:lnTo>
                    <a:pt x="1051" y="895"/>
                  </a:lnTo>
                  <a:lnTo>
                    <a:pt x="1080" y="848"/>
                  </a:lnTo>
                  <a:lnTo>
                    <a:pt x="1104" y="798"/>
                  </a:lnTo>
                  <a:lnTo>
                    <a:pt x="1124" y="745"/>
                  </a:lnTo>
                  <a:lnTo>
                    <a:pt x="1137" y="689"/>
                  </a:lnTo>
                  <a:lnTo>
                    <a:pt x="1145" y="633"/>
                  </a:lnTo>
                  <a:lnTo>
                    <a:pt x="1149" y="574"/>
                  </a:lnTo>
                  <a:lnTo>
                    <a:pt x="1148" y="533"/>
                  </a:lnTo>
                  <a:lnTo>
                    <a:pt x="1143" y="493"/>
                  </a:lnTo>
                  <a:lnTo>
                    <a:pt x="1136" y="453"/>
                  </a:lnTo>
                  <a:lnTo>
                    <a:pt x="1126" y="414"/>
                  </a:lnTo>
                  <a:lnTo>
                    <a:pt x="1114" y="378"/>
                  </a:lnTo>
                  <a:lnTo>
                    <a:pt x="1099" y="341"/>
                  </a:lnTo>
                  <a:lnTo>
                    <a:pt x="1082" y="306"/>
                  </a:lnTo>
                  <a:lnTo>
                    <a:pt x="1064" y="273"/>
                  </a:lnTo>
                  <a:lnTo>
                    <a:pt x="1042" y="241"/>
                  </a:lnTo>
                  <a:lnTo>
                    <a:pt x="1017" y="209"/>
                  </a:lnTo>
                  <a:lnTo>
                    <a:pt x="992" y="181"/>
                  </a:lnTo>
                  <a:lnTo>
                    <a:pt x="966" y="153"/>
                  </a:lnTo>
                  <a:lnTo>
                    <a:pt x="936" y="128"/>
                  </a:lnTo>
                  <a:lnTo>
                    <a:pt x="905" y="105"/>
                  </a:lnTo>
                  <a:lnTo>
                    <a:pt x="872" y="84"/>
                  </a:lnTo>
                  <a:lnTo>
                    <a:pt x="839" y="64"/>
                  </a:lnTo>
                  <a:lnTo>
                    <a:pt x="669" y="204"/>
                  </a:lnTo>
                  <a:lnTo>
                    <a:pt x="675" y="218"/>
                  </a:lnTo>
                  <a:lnTo>
                    <a:pt x="680" y="233"/>
                  </a:lnTo>
                  <a:lnTo>
                    <a:pt x="686" y="249"/>
                  </a:lnTo>
                  <a:lnTo>
                    <a:pt x="690" y="265"/>
                  </a:lnTo>
                  <a:lnTo>
                    <a:pt x="695" y="281"/>
                  </a:lnTo>
                  <a:lnTo>
                    <a:pt x="698" y="297"/>
                  </a:lnTo>
                  <a:lnTo>
                    <a:pt x="703" y="314"/>
                  </a:lnTo>
                  <a:lnTo>
                    <a:pt x="706" y="331"/>
                  </a:lnTo>
                  <a:lnTo>
                    <a:pt x="732" y="322"/>
                  </a:lnTo>
                  <a:lnTo>
                    <a:pt x="757" y="314"/>
                  </a:lnTo>
                  <a:lnTo>
                    <a:pt x="780" y="307"/>
                  </a:lnTo>
                  <a:lnTo>
                    <a:pt x="803" y="302"/>
                  </a:lnTo>
                  <a:lnTo>
                    <a:pt x="824" y="297"/>
                  </a:lnTo>
                  <a:lnTo>
                    <a:pt x="845" y="294"/>
                  </a:lnTo>
                  <a:lnTo>
                    <a:pt x="863" y="291"/>
                  </a:lnTo>
                  <a:lnTo>
                    <a:pt x="880" y="291"/>
                  </a:lnTo>
                  <a:lnTo>
                    <a:pt x="898" y="291"/>
                  </a:lnTo>
                  <a:lnTo>
                    <a:pt x="913" y="294"/>
                  </a:lnTo>
                  <a:lnTo>
                    <a:pt x="926" y="296"/>
                  </a:lnTo>
                  <a:lnTo>
                    <a:pt x="939" y="300"/>
                  </a:lnTo>
                  <a:lnTo>
                    <a:pt x="949" y="306"/>
                  </a:lnTo>
                  <a:lnTo>
                    <a:pt x="960" y="313"/>
                  </a:lnTo>
                  <a:lnTo>
                    <a:pt x="968" y="321"/>
                  </a:lnTo>
                  <a:lnTo>
                    <a:pt x="975" y="330"/>
                  </a:lnTo>
                  <a:lnTo>
                    <a:pt x="983" y="349"/>
                  </a:lnTo>
                  <a:lnTo>
                    <a:pt x="985" y="369"/>
                  </a:lnTo>
                  <a:lnTo>
                    <a:pt x="983" y="390"/>
                  </a:lnTo>
                  <a:lnTo>
                    <a:pt x="976" y="412"/>
                  </a:lnTo>
                  <a:lnTo>
                    <a:pt x="966" y="434"/>
                  </a:lnTo>
                  <a:lnTo>
                    <a:pt x="952" y="456"/>
                  </a:lnTo>
                  <a:lnTo>
                    <a:pt x="936" y="478"/>
                  </a:lnTo>
                  <a:lnTo>
                    <a:pt x="918" y="500"/>
                  </a:lnTo>
                  <a:lnTo>
                    <a:pt x="909" y="509"/>
                  </a:lnTo>
                  <a:lnTo>
                    <a:pt x="901" y="518"/>
                  </a:lnTo>
                  <a:lnTo>
                    <a:pt x="892" y="527"/>
                  </a:lnTo>
                  <a:lnTo>
                    <a:pt x="884" y="536"/>
                  </a:lnTo>
                  <a:lnTo>
                    <a:pt x="875" y="544"/>
                  </a:lnTo>
                  <a:lnTo>
                    <a:pt x="866" y="552"/>
                  </a:lnTo>
                  <a:lnTo>
                    <a:pt x="857" y="560"/>
                  </a:lnTo>
                  <a:lnTo>
                    <a:pt x="849" y="567"/>
                  </a:lnTo>
                  <a:lnTo>
                    <a:pt x="856" y="573"/>
                  </a:lnTo>
                  <a:lnTo>
                    <a:pt x="863" y="579"/>
                  </a:lnTo>
                  <a:lnTo>
                    <a:pt x="870" y="585"/>
                  </a:lnTo>
                  <a:lnTo>
                    <a:pt x="876" y="589"/>
                  </a:lnTo>
                  <a:lnTo>
                    <a:pt x="883" y="595"/>
                  </a:lnTo>
                  <a:lnTo>
                    <a:pt x="888" y="601"/>
                  </a:lnTo>
                  <a:lnTo>
                    <a:pt x="894" y="605"/>
                  </a:lnTo>
                  <a:lnTo>
                    <a:pt x="900" y="611"/>
                  </a:lnTo>
                  <a:lnTo>
                    <a:pt x="928" y="639"/>
                  </a:lnTo>
                  <a:lnTo>
                    <a:pt x="951" y="665"/>
                  </a:lnTo>
                  <a:lnTo>
                    <a:pt x="968" y="691"/>
                  </a:lnTo>
                  <a:lnTo>
                    <a:pt x="982" y="715"/>
                  </a:lnTo>
                  <a:lnTo>
                    <a:pt x="990" y="739"/>
                  </a:lnTo>
                  <a:lnTo>
                    <a:pt x="993" y="760"/>
                  </a:lnTo>
                  <a:lnTo>
                    <a:pt x="991" y="780"/>
                  </a:lnTo>
                  <a:lnTo>
                    <a:pt x="984" y="799"/>
                  </a:lnTo>
                  <a:lnTo>
                    <a:pt x="977" y="808"/>
                  </a:lnTo>
                  <a:lnTo>
                    <a:pt x="969" y="816"/>
                  </a:lnTo>
                  <a:lnTo>
                    <a:pt x="960" y="823"/>
                  </a:lnTo>
                  <a:lnTo>
                    <a:pt x="949" y="829"/>
                  </a:lnTo>
                  <a:lnTo>
                    <a:pt x="937" y="833"/>
                  </a:lnTo>
                  <a:lnTo>
                    <a:pt x="923" y="838"/>
                  </a:lnTo>
                  <a:lnTo>
                    <a:pt x="908" y="840"/>
                  </a:lnTo>
                  <a:lnTo>
                    <a:pt x="892" y="841"/>
                  </a:lnTo>
                  <a:lnTo>
                    <a:pt x="875" y="841"/>
                  </a:lnTo>
                  <a:lnTo>
                    <a:pt x="855" y="840"/>
                  </a:lnTo>
                  <a:lnTo>
                    <a:pt x="835" y="838"/>
                  </a:lnTo>
                  <a:lnTo>
                    <a:pt x="815" y="834"/>
                  </a:lnTo>
                  <a:lnTo>
                    <a:pt x="792" y="829"/>
                  </a:lnTo>
                  <a:lnTo>
                    <a:pt x="769" y="823"/>
                  </a:lnTo>
                  <a:lnTo>
                    <a:pt x="744" y="816"/>
                  </a:lnTo>
                  <a:lnTo>
                    <a:pt x="719" y="808"/>
                  </a:lnTo>
                  <a:lnTo>
                    <a:pt x="710" y="814"/>
                  </a:lnTo>
                  <a:lnTo>
                    <a:pt x="705" y="840"/>
                  </a:lnTo>
                  <a:lnTo>
                    <a:pt x="701" y="864"/>
                  </a:lnTo>
                  <a:lnTo>
                    <a:pt x="695" y="888"/>
                  </a:lnTo>
                  <a:lnTo>
                    <a:pt x="689" y="910"/>
                  </a:lnTo>
                  <a:lnTo>
                    <a:pt x="679" y="940"/>
                  </a:lnTo>
                  <a:lnTo>
                    <a:pt x="667" y="967"/>
                  </a:lnTo>
                  <a:lnTo>
                    <a:pt x="656" y="989"/>
                  </a:lnTo>
                  <a:lnTo>
                    <a:pt x="642" y="1008"/>
                  </a:lnTo>
                  <a:lnTo>
                    <a:pt x="628" y="1023"/>
                  </a:lnTo>
                  <a:lnTo>
                    <a:pt x="612" y="1033"/>
                  </a:lnTo>
                  <a:lnTo>
                    <a:pt x="596" y="1040"/>
                  </a:lnTo>
                  <a:lnTo>
                    <a:pt x="578" y="1044"/>
                  </a:lnTo>
                  <a:lnTo>
                    <a:pt x="556" y="1040"/>
                  </a:lnTo>
                  <a:lnTo>
                    <a:pt x="535" y="1030"/>
                  </a:lnTo>
                  <a:lnTo>
                    <a:pt x="514" y="1012"/>
                  </a:lnTo>
                  <a:lnTo>
                    <a:pt x="495" y="986"/>
                  </a:lnTo>
                  <a:lnTo>
                    <a:pt x="478" y="954"/>
                  </a:lnTo>
                  <a:lnTo>
                    <a:pt x="462" y="915"/>
                  </a:lnTo>
                  <a:lnTo>
                    <a:pt x="448" y="870"/>
                  </a:lnTo>
                  <a:lnTo>
                    <a:pt x="435" y="818"/>
                  </a:lnTo>
                  <a:lnTo>
                    <a:pt x="419" y="824"/>
                  </a:lnTo>
                  <a:lnTo>
                    <a:pt x="402" y="830"/>
                  </a:lnTo>
                  <a:lnTo>
                    <a:pt x="384" y="836"/>
                  </a:lnTo>
                  <a:lnTo>
                    <a:pt x="364" y="841"/>
                  </a:lnTo>
                  <a:lnTo>
                    <a:pt x="346" y="846"/>
                  </a:lnTo>
                  <a:lnTo>
                    <a:pt x="325" y="851"/>
                  </a:lnTo>
                  <a:lnTo>
                    <a:pt x="305" y="854"/>
                  </a:lnTo>
                  <a:lnTo>
                    <a:pt x="286" y="856"/>
                  </a:lnTo>
                  <a:lnTo>
                    <a:pt x="267" y="859"/>
                  </a:lnTo>
                  <a:lnTo>
                    <a:pt x="249" y="859"/>
                  </a:lnTo>
                  <a:lnTo>
                    <a:pt x="231" y="856"/>
                  </a:lnTo>
                  <a:lnTo>
                    <a:pt x="215" y="853"/>
                  </a:lnTo>
                  <a:lnTo>
                    <a:pt x="200" y="848"/>
                  </a:lnTo>
                  <a:lnTo>
                    <a:pt x="188" y="841"/>
                  </a:lnTo>
                  <a:lnTo>
                    <a:pt x="176" y="831"/>
                  </a:lnTo>
                  <a:lnTo>
                    <a:pt x="167" y="819"/>
                  </a:lnTo>
                  <a:lnTo>
                    <a:pt x="160" y="803"/>
                  </a:lnTo>
                  <a:lnTo>
                    <a:pt x="157" y="786"/>
                  </a:lnTo>
                  <a:lnTo>
                    <a:pt x="159" y="766"/>
                  </a:lnTo>
                  <a:lnTo>
                    <a:pt x="163" y="746"/>
                  </a:lnTo>
                  <a:lnTo>
                    <a:pt x="173" y="724"/>
                  </a:lnTo>
                  <a:lnTo>
                    <a:pt x="185" y="701"/>
                  </a:lnTo>
                  <a:lnTo>
                    <a:pt x="203" y="677"/>
                  </a:lnTo>
                  <a:lnTo>
                    <a:pt x="223" y="651"/>
                  </a:lnTo>
                  <a:lnTo>
                    <a:pt x="230" y="643"/>
                  </a:lnTo>
                  <a:lnTo>
                    <a:pt x="238" y="635"/>
                  </a:lnTo>
                  <a:lnTo>
                    <a:pt x="246" y="626"/>
                  </a:lnTo>
                  <a:lnTo>
                    <a:pt x="254" y="618"/>
                  </a:lnTo>
                  <a:lnTo>
                    <a:pt x="264" y="609"/>
                  </a:lnTo>
                  <a:lnTo>
                    <a:pt x="273" y="601"/>
                  </a:lnTo>
                  <a:lnTo>
                    <a:pt x="282" y="592"/>
                  </a:lnTo>
                  <a:lnTo>
                    <a:pt x="293" y="582"/>
                  </a:lnTo>
                  <a:lnTo>
                    <a:pt x="252" y="549"/>
                  </a:lnTo>
                  <a:lnTo>
                    <a:pt x="219" y="516"/>
                  </a:lnTo>
                  <a:lnTo>
                    <a:pt x="191" y="485"/>
                  </a:lnTo>
                  <a:lnTo>
                    <a:pt x="170" y="455"/>
                  </a:lnTo>
                  <a:lnTo>
                    <a:pt x="158" y="427"/>
                  </a:lnTo>
                  <a:lnTo>
                    <a:pt x="151" y="401"/>
                  </a:lnTo>
                  <a:lnTo>
                    <a:pt x="151" y="376"/>
                  </a:lnTo>
                  <a:lnTo>
                    <a:pt x="159" y="354"/>
                  </a:lnTo>
                  <a:lnTo>
                    <a:pt x="163" y="346"/>
                  </a:lnTo>
                  <a:lnTo>
                    <a:pt x="169" y="340"/>
                  </a:lnTo>
                  <a:lnTo>
                    <a:pt x="176" y="334"/>
                  </a:lnTo>
                  <a:lnTo>
                    <a:pt x="184" y="328"/>
                  </a:lnTo>
                  <a:lnTo>
                    <a:pt x="192" y="323"/>
                  </a:lnTo>
                  <a:lnTo>
                    <a:pt x="203" y="319"/>
                  </a:lnTo>
                  <a:lnTo>
                    <a:pt x="213" y="315"/>
                  </a:lnTo>
                  <a:lnTo>
                    <a:pt x="225" y="313"/>
                  </a:lnTo>
                  <a:lnTo>
                    <a:pt x="236" y="312"/>
                  </a:lnTo>
                  <a:lnTo>
                    <a:pt x="250" y="311"/>
                  </a:lnTo>
                  <a:lnTo>
                    <a:pt x="264" y="311"/>
                  </a:lnTo>
                  <a:lnTo>
                    <a:pt x="279" y="311"/>
                  </a:lnTo>
                  <a:lnTo>
                    <a:pt x="294" y="312"/>
                  </a:lnTo>
                  <a:lnTo>
                    <a:pt x="310" y="314"/>
                  </a:lnTo>
                  <a:lnTo>
                    <a:pt x="327" y="318"/>
                  </a:lnTo>
                  <a:lnTo>
                    <a:pt x="346" y="321"/>
                  </a:lnTo>
                  <a:lnTo>
                    <a:pt x="355" y="323"/>
                  </a:lnTo>
                  <a:lnTo>
                    <a:pt x="364" y="326"/>
                  </a:lnTo>
                  <a:lnTo>
                    <a:pt x="373" y="328"/>
                  </a:lnTo>
                  <a:lnTo>
                    <a:pt x="384" y="330"/>
                  </a:lnTo>
                  <a:lnTo>
                    <a:pt x="394" y="334"/>
                  </a:lnTo>
                  <a:lnTo>
                    <a:pt x="404" y="337"/>
                  </a:lnTo>
                  <a:lnTo>
                    <a:pt x="415" y="341"/>
                  </a:lnTo>
                  <a:lnTo>
                    <a:pt x="425" y="344"/>
                  </a:lnTo>
                  <a:lnTo>
                    <a:pt x="433" y="338"/>
                  </a:lnTo>
                  <a:lnTo>
                    <a:pt x="439" y="311"/>
                  </a:lnTo>
                  <a:lnTo>
                    <a:pt x="443" y="284"/>
                  </a:lnTo>
                  <a:lnTo>
                    <a:pt x="449" y="259"/>
                  </a:lnTo>
                  <a:lnTo>
                    <a:pt x="456" y="236"/>
                  </a:lnTo>
                  <a:lnTo>
                    <a:pt x="467" y="207"/>
                  </a:lnTo>
                  <a:lnTo>
                    <a:pt x="477" y="181"/>
                  </a:lnTo>
                  <a:lnTo>
                    <a:pt x="490" y="159"/>
                  </a:lnTo>
                  <a:lnTo>
                    <a:pt x="503" y="140"/>
                  </a:lnTo>
                  <a:lnTo>
                    <a:pt x="517" y="127"/>
                  </a:lnTo>
                  <a:lnTo>
                    <a:pt x="532" y="116"/>
                  </a:lnTo>
                  <a:lnTo>
                    <a:pt x="548" y="111"/>
                  </a:lnTo>
                  <a:lnTo>
                    <a:pt x="565" y="108"/>
                  </a:lnTo>
                  <a:lnTo>
                    <a:pt x="579" y="109"/>
                  </a:lnTo>
                  <a:lnTo>
                    <a:pt x="593" y="114"/>
                  </a:lnTo>
                  <a:lnTo>
                    <a:pt x="608" y="121"/>
                  </a:lnTo>
                  <a:lnTo>
                    <a:pt x="621" y="131"/>
                  </a:lnTo>
                  <a:lnTo>
                    <a:pt x="634" y="145"/>
                  </a:lnTo>
                  <a:lnTo>
                    <a:pt x="646" y="162"/>
                  </a:lnTo>
                  <a:lnTo>
                    <a:pt x="658" y="182"/>
                  </a:lnTo>
                  <a:lnTo>
                    <a:pt x="669" y="204"/>
                  </a:lnTo>
                  <a:lnTo>
                    <a:pt x="839" y="64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8"/>
            <p:cNvSpPr>
              <a:spLocks/>
            </p:cNvSpPr>
            <p:nvPr/>
          </p:nvSpPr>
          <p:spPr bwMode="auto">
            <a:xfrm>
              <a:off x="3043" y="2150"/>
              <a:ext cx="97" cy="80"/>
            </a:xfrm>
            <a:custGeom>
              <a:avLst/>
              <a:gdLst>
                <a:gd name="T0" fmla="*/ 118 w 196"/>
                <a:gd name="T1" fmla="*/ 42 h 160"/>
                <a:gd name="T2" fmla="*/ 112 w 196"/>
                <a:gd name="T3" fmla="*/ 37 h 160"/>
                <a:gd name="T4" fmla="*/ 107 w 196"/>
                <a:gd name="T5" fmla="*/ 33 h 160"/>
                <a:gd name="T6" fmla="*/ 101 w 196"/>
                <a:gd name="T7" fmla="*/ 27 h 160"/>
                <a:gd name="T8" fmla="*/ 96 w 196"/>
                <a:gd name="T9" fmla="*/ 22 h 160"/>
                <a:gd name="T10" fmla="*/ 89 w 196"/>
                <a:gd name="T11" fmla="*/ 16 h 160"/>
                <a:gd name="T12" fmla="*/ 83 w 196"/>
                <a:gd name="T13" fmla="*/ 12 h 160"/>
                <a:gd name="T14" fmla="*/ 76 w 196"/>
                <a:gd name="T15" fmla="*/ 6 h 160"/>
                <a:gd name="T16" fmla="*/ 69 w 196"/>
                <a:gd name="T17" fmla="*/ 0 h 160"/>
                <a:gd name="T18" fmla="*/ 62 w 196"/>
                <a:gd name="T19" fmla="*/ 6 h 160"/>
                <a:gd name="T20" fmla="*/ 54 w 196"/>
                <a:gd name="T21" fmla="*/ 12 h 160"/>
                <a:gd name="T22" fmla="*/ 46 w 196"/>
                <a:gd name="T23" fmla="*/ 18 h 160"/>
                <a:gd name="T24" fmla="*/ 39 w 196"/>
                <a:gd name="T25" fmla="*/ 23 h 160"/>
                <a:gd name="T26" fmla="*/ 30 w 196"/>
                <a:gd name="T27" fmla="*/ 30 h 160"/>
                <a:gd name="T28" fmla="*/ 22 w 196"/>
                <a:gd name="T29" fmla="*/ 36 h 160"/>
                <a:gd name="T30" fmla="*/ 14 w 196"/>
                <a:gd name="T31" fmla="*/ 42 h 160"/>
                <a:gd name="T32" fmla="*/ 5 w 196"/>
                <a:gd name="T33" fmla="*/ 47 h 160"/>
                <a:gd name="T34" fmla="*/ 5 w 196"/>
                <a:gd name="T35" fmla="*/ 67 h 160"/>
                <a:gd name="T36" fmla="*/ 3 w 196"/>
                <a:gd name="T37" fmla="*/ 87 h 160"/>
                <a:gd name="T38" fmla="*/ 1 w 196"/>
                <a:gd name="T39" fmla="*/ 105 h 160"/>
                <a:gd name="T40" fmla="*/ 0 w 196"/>
                <a:gd name="T41" fmla="*/ 125 h 160"/>
                <a:gd name="T42" fmla="*/ 23 w 196"/>
                <a:gd name="T43" fmla="*/ 133 h 160"/>
                <a:gd name="T44" fmla="*/ 45 w 196"/>
                <a:gd name="T45" fmla="*/ 140 h 160"/>
                <a:gd name="T46" fmla="*/ 66 w 196"/>
                <a:gd name="T47" fmla="*/ 145 h 160"/>
                <a:gd name="T48" fmla="*/ 84 w 196"/>
                <a:gd name="T49" fmla="*/ 150 h 160"/>
                <a:gd name="T50" fmla="*/ 101 w 196"/>
                <a:gd name="T51" fmla="*/ 154 h 160"/>
                <a:gd name="T52" fmla="*/ 118 w 196"/>
                <a:gd name="T53" fmla="*/ 157 h 160"/>
                <a:gd name="T54" fmla="*/ 131 w 196"/>
                <a:gd name="T55" fmla="*/ 159 h 160"/>
                <a:gd name="T56" fmla="*/ 144 w 196"/>
                <a:gd name="T57" fmla="*/ 160 h 160"/>
                <a:gd name="T58" fmla="*/ 154 w 196"/>
                <a:gd name="T59" fmla="*/ 160 h 160"/>
                <a:gd name="T60" fmla="*/ 165 w 196"/>
                <a:gd name="T61" fmla="*/ 160 h 160"/>
                <a:gd name="T62" fmla="*/ 173 w 196"/>
                <a:gd name="T63" fmla="*/ 160 h 160"/>
                <a:gd name="T64" fmla="*/ 180 w 196"/>
                <a:gd name="T65" fmla="*/ 159 h 160"/>
                <a:gd name="T66" fmla="*/ 186 w 196"/>
                <a:gd name="T67" fmla="*/ 157 h 160"/>
                <a:gd name="T68" fmla="*/ 190 w 196"/>
                <a:gd name="T69" fmla="*/ 156 h 160"/>
                <a:gd name="T70" fmla="*/ 193 w 196"/>
                <a:gd name="T71" fmla="*/ 153 h 160"/>
                <a:gd name="T72" fmla="*/ 195 w 196"/>
                <a:gd name="T73" fmla="*/ 151 h 160"/>
                <a:gd name="T74" fmla="*/ 196 w 196"/>
                <a:gd name="T75" fmla="*/ 145 h 160"/>
                <a:gd name="T76" fmla="*/ 195 w 196"/>
                <a:gd name="T77" fmla="*/ 137 h 160"/>
                <a:gd name="T78" fmla="*/ 191 w 196"/>
                <a:gd name="T79" fmla="*/ 127 h 160"/>
                <a:gd name="T80" fmla="*/ 184 w 196"/>
                <a:gd name="T81" fmla="*/ 114 h 160"/>
                <a:gd name="T82" fmla="*/ 173 w 196"/>
                <a:gd name="T83" fmla="*/ 99 h 160"/>
                <a:gd name="T84" fmla="*/ 159 w 196"/>
                <a:gd name="T85" fmla="*/ 82 h 160"/>
                <a:gd name="T86" fmla="*/ 141 w 196"/>
                <a:gd name="T87" fmla="*/ 62 h 160"/>
                <a:gd name="T88" fmla="*/ 118 w 196"/>
                <a:gd name="T89" fmla="*/ 4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0">
                  <a:moveTo>
                    <a:pt x="118" y="42"/>
                  </a:moveTo>
                  <a:lnTo>
                    <a:pt x="112" y="37"/>
                  </a:lnTo>
                  <a:lnTo>
                    <a:pt x="107" y="33"/>
                  </a:lnTo>
                  <a:lnTo>
                    <a:pt x="101" y="27"/>
                  </a:lnTo>
                  <a:lnTo>
                    <a:pt x="96" y="22"/>
                  </a:lnTo>
                  <a:lnTo>
                    <a:pt x="89" y="16"/>
                  </a:lnTo>
                  <a:lnTo>
                    <a:pt x="83" y="12"/>
                  </a:lnTo>
                  <a:lnTo>
                    <a:pt x="76" y="6"/>
                  </a:lnTo>
                  <a:lnTo>
                    <a:pt x="69" y="0"/>
                  </a:lnTo>
                  <a:lnTo>
                    <a:pt x="62" y="6"/>
                  </a:lnTo>
                  <a:lnTo>
                    <a:pt x="54" y="12"/>
                  </a:lnTo>
                  <a:lnTo>
                    <a:pt x="46" y="18"/>
                  </a:lnTo>
                  <a:lnTo>
                    <a:pt x="39" y="23"/>
                  </a:lnTo>
                  <a:lnTo>
                    <a:pt x="30" y="30"/>
                  </a:lnTo>
                  <a:lnTo>
                    <a:pt x="22" y="36"/>
                  </a:lnTo>
                  <a:lnTo>
                    <a:pt x="14" y="42"/>
                  </a:lnTo>
                  <a:lnTo>
                    <a:pt x="5" y="47"/>
                  </a:lnTo>
                  <a:lnTo>
                    <a:pt x="5" y="67"/>
                  </a:lnTo>
                  <a:lnTo>
                    <a:pt x="3" y="87"/>
                  </a:lnTo>
                  <a:lnTo>
                    <a:pt x="1" y="105"/>
                  </a:lnTo>
                  <a:lnTo>
                    <a:pt x="0" y="125"/>
                  </a:lnTo>
                  <a:lnTo>
                    <a:pt x="23" y="133"/>
                  </a:lnTo>
                  <a:lnTo>
                    <a:pt x="45" y="140"/>
                  </a:lnTo>
                  <a:lnTo>
                    <a:pt x="66" y="145"/>
                  </a:lnTo>
                  <a:lnTo>
                    <a:pt x="84" y="150"/>
                  </a:lnTo>
                  <a:lnTo>
                    <a:pt x="101" y="154"/>
                  </a:lnTo>
                  <a:lnTo>
                    <a:pt x="118" y="157"/>
                  </a:lnTo>
                  <a:lnTo>
                    <a:pt x="131" y="159"/>
                  </a:lnTo>
                  <a:lnTo>
                    <a:pt x="144" y="160"/>
                  </a:lnTo>
                  <a:lnTo>
                    <a:pt x="154" y="160"/>
                  </a:lnTo>
                  <a:lnTo>
                    <a:pt x="165" y="160"/>
                  </a:lnTo>
                  <a:lnTo>
                    <a:pt x="173" y="160"/>
                  </a:lnTo>
                  <a:lnTo>
                    <a:pt x="180" y="159"/>
                  </a:lnTo>
                  <a:lnTo>
                    <a:pt x="186" y="157"/>
                  </a:lnTo>
                  <a:lnTo>
                    <a:pt x="190" y="156"/>
                  </a:lnTo>
                  <a:lnTo>
                    <a:pt x="193" y="153"/>
                  </a:lnTo>
                  <a:lnTo>
                    <a:pt x="195" y="151"/>
                  </a:lnTo>
                  <a:lnTo>
                    <a:pt x="196" y="145"/>
                  </a:lnTo>
                  <a:lnTo>
                    <a:pt x="195" y="137"/>
                  </a:lnTo>
                  <a:lnTo>
                    <a:pt x="191" y="127"/>
                  </a:lnTo>
                  <a:lnTo>
                    <a:pt x="184" y="114"/>
                  </a:lnTo>
                  <a:lnTo>
                    <a:pt x="173" y="99"/>
                  </a:lnTo>
                  <a:lnTo>
                    <a:pt x="159" y="82"/>
                  </a:lnTo>
                  <a:lnTo>
                    <a:pt x="141" y="62"/>
                  </a:lnTo>
                  <a:lnTo>
                    <a:pt x="118" y="42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9"/>
            <p:cNvSpPr>
              <a:spLocks/>
            </p:cNvSpPr>
            <p:nvPr/>
          </p:nvSpPr>
          <p:spPr bwMode="auto">
            <a:xfrm>
              <a:off x="3038" y="2023"/>
              <a:ext cx="98" cy="83"/>
            </a:xfrm>
            <a:custGeom>
              <a:avLst/>
              <a:gdLst>
                <a:gd name="T0" fmla="*/ 74 w 196"/>
                <a:gd name="T1" fmla="*/ 166 h 166"/>
                <a:gd name="T2" fmla="*/ 84 w 196"/>
                <a:gd name="T3" fmla="*/ 157 h 166"/>
                <a:gd name="T4" fmla="*/ 94 w 196"/>
                <a:gd name="T5" fmla="*/ 149 h 166"/>
                <a:gd name="T6" fmla="*/ 104 w 196"/>
                <a:gd name="T7" fmla="*/ 139 h 166"/>
                <a:gd name="T8" fmla="*/ 113 w 196"/>
                <a:gd name="T9" fmla="*/ 131 h 166"/>
                <a:gd name="T10" fmla="*/ 121 w 196"/>
                <a:gd name="T11" fmla="*/ 123 h 166"/>
                <a:gd name="T12" fmla="*/ 129 w 196"/>
                <a:gd name="T13" fmla="*/ 115 h 166"/>
                <a:gd name="T14" fmla="*/ 136 w 196"/>
                <a:gd name="T15" fmla="*/ 107 h 166"/>
                <a:gd name="T16" fmla="*/ 143 w 196"/>
                <a:gd name="T17" fmla="*/ 100 h 166"/>
                <a:gd name="T18" fmla="*/ 159 w 196"/>
                <a:gd name="T19" fmla="*/ 82 h 166"/>
                <a:gd name="T20" fmla="*/ 172 w 196"/>
                <a:gd name="T21" fmla="*/ 66 h 166"/>
                <a:gd name="T22" fmla="*/ 181 w 196"/>
                <a:gd name="T23" fmla="*/ 51 h 166"/>
                <a:gd name="T24" fmla="*/ 188 w 196"/>
                <a:gd name="T25" fmla="*/ 38 h 166"/>
                <a:gd name="T26" fmla="*/ 192 w 196"/>
                <a:gd name="T27" fmla="*/ 28 h 166"/>
                <a:gd name="T28" fmla="*/ 195 w 196"/>
                <a:gd name="T29" fmla="*/ 20 h 166"/>
                <a:gd name="T30" fmla="*/ 196 w 196"/>
                <a:gd name="T31" fmla="*/ 13 h 166"/>
                <a:gd name="T32" fmla="*/ 195 w 196"/>
                <a:gd name="T33" fmla="*/ 8 h 166"/>
                <a:gd name="T34" fmla="*/ 192 w 196"/>
                <a:gd name="T35" fmla="*/ 6 h 166"/>
                <a:gd name="T36" fmla="*/ 189 w 196"/>
                <a:gd name="T37" fmla="*/ 5 h 166"/>
                <a:gd name="T38" fmla="*/ 184 w 196"/>
                <a:gd name="T39" fmla="*/ 2 h 166"/>
                <a:gd name="T40" fmla="*/ 179 w 196"/>
                <a:gd name="T41" fmla="*/ 1 h 166"/>
                <a:gd name="T42" fmla="*/ 172 w 196"/>
                <a:gd name="T43" fmla="*/ 0 h 166"/>
                <a:gd name="T44" fmla="*/ 164 w 196"/>
                <a:gd name="T45" fmla="*/ 0 h 166"/>
                <a:gd name="T46" fmla="*/ 154 w 196"/>
                <a:gd name="T47" fmla="*/ 1 h 166"/>
                <a:gd name="T48" fmla="*/ 143 w 196"/>
                <a:gd name="T49" fmla="*/ 1 h 166"/>
                <a:gd name="T50" fmla="*/ 130 w 196"/>
                <a:gd name="T51" fmla="*/ 4 h 166"/>
                <a:gd name="T52" fmla="*/ 116 w 196"/>
                <a:gd name="T53" fmla="*/ 6 h 166"/>
                <a:gd name="T54" fmla="*/ 100 w 196"/>
                <a:gd name="T55" fmla="*/ 9 h 166"/>
                <a:gd name="T56" fmla="*/ 84 w 196"/>
                <a:gd name="T57" fmla="*/ 14 h 166"/>
                <a:gd name="T58" fmla="*/ 66 w 196"/>
                <a:gd name="T59" fmla="*/ 20 h 166"/>
                <a:gd name="T60" fmla="*/ 45 w 196"/>
                <a:gd name="T61" fmla="*/ 27 h 166"/>
                <a:gd name="T62" fmla="*/ 23 w 196"/>
                <a:gd name="T63" fmla="*/ 35 h 166"/>
                <a:gd name="T64" fmla="*/ 0 w 196"/>
                <a:gd name="T65" fmla="*/ 44 h 166"/>
                <a:gd name="T66" fmla="*/ 2 w 196"/>
                <a:gd name="T67" fmla="*/ 63 h 166"/>
                <a:gd name="T68" fmla="*/ 5 w 196"/>
                <a:gd name="T69" fmla="*/ 82 h 166"/>
                <a:gd name="T70" fmla="*/ 7 w 196"/>
                <a:gd name="T71" fmla="*/ 101 h 166"/>
                <a:gd name="T72" fmla="*/ 9 w 196"/>
                <a:gd name="T73" fmla="*/ 122 h 166"/>
                <a:gd name="T74" fmla="*/ 17 w 196"/>
                <a:gd name="T75" fmla="*/ 128 h 166"/>
                <a:gd name="T76" fmla="*/ 26 w 196"/>
                <a:gd name="T77" fmla="*/ 132 h 166"/>
                <a:gd name="T78" fmla="*/ 35 w 196"/>
                <a:gd name="T79" fmla="*/ 138 h 166"/>
                <a:gd name="T80" fmla="*/ 43 w 196"/>
                <a:gd name="T81" fmla="*/ 144 h 166"/>
                <a:gd name="T82" fmla="*/ 51 w 196"/>
                <a:gd name="T83" fmla="*/ 149 h 166"/>
                <a:gd name="T84" fmla="*/ 59 w 196"/>
                <a:gd name="T85" fmla="*/ 154 h 166"/>
                <a:gd name="T86" fmla="*/ 67 w 196"/>
                <a:gd name="T87" fmla="*/ 160 h 166"/>
                <a:gd name="T88" fmla="*/ 74 w 196"/>
                <a:gd name="T89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6">
                  <a:moveTo>
                    <a:pt x="74" y="166"/>
                  </a:moveTo>
                  <a:lnTo>
                    <a:pt x="84" y="157"/>
                  </a:lnTo>
                  <a:lnTo>
                    <a:pt x="94" y="149"/>
                  </a:lnTo>
                  <a:lnTo>
                    <a:pt x="104" y="139"/>
                  </a:lnTo>
                  <a:lnTo>
                    <a:pt x="113" y="131"/>
                  </a:lnTo>
                  <a:lnTo>
                    <a:pt x="121" y="123"/>
                  </a:lnTo>
                  <a:lnTo>
                    <a:pt x="129" y="115"/>
                  </a:lnTo>
                  <a:lnTo>
                    <a:pt x="136" y="107"/>
                  </a:lnTo>
                  <a:lnTo>
                    <a:pt x="143" y="100"/>
                  </a:lnTo>
                  <a:lnTo>
                    <a:pt x="159" y="82"/>
                  </a:lnTo>
                  <a:lnTo>
                    <a:pt x="172" y="66"/>
                  </a:lnTo>
                  <a:lnTo>
                    <a:pt x="181" y="51"/>
                  </a:lnTo>
                  <a:lnTo>
                    <a:pt x="188" y="38"/>
                  </a:lnTo>
                  <a:lnTo>
                    <a:pt x="192" y="28"/>
                  </a:lnTo>
                  <a:lnTo>
                    <a:pt x="195" y="20"/>
                  </a:lnTo>
                  <a:lnTo>
                    <a:pt x="196" y="13"/>
                  </a:lnTo>
                  <a:lnTo>
                    <a:pt x="195" y="8"/>
                  </a:lnTo>
                  <a:lnTo>
                    <a:pt x="192" y="6"/>
                  </a:lnTo>
                  <a:lnTo>
                    <a:pt x="189" y="5"/>
                  </a:lnTo>
                  <a:lnTo>
                    <a:pt x="184" y="2"/>
                  </a:lnTo>
                  <a:lnTo>
                    <a:pt x="179" y="1"/>
                  </a:lnTo>
                  <a:lnTo>
                    <a:pt x="172" y="0"/>
                  </a:lnTo>
                  <a:lnTo>
                    <a:pt x="164" y="0"/>
                  </a:lnTo>
                  <a:lnTo>
                    <a:pt x="154" y="1"/>
                  </a:lnTo>
                  <a:lnTo>
                    <a:pt x="143" y="1"/>
                  </a:lnTo>
                  <a:lnTo>
                    <a:pt x="130" y="4"/>
                  </a:lnTo>
                  <a:lnTo>
                    <a:pt x="116" y="6"/>
                  </a:lnTo>
                  <a:lnTo>
                    <a:pt x="100" y="9"/>
                  </a:lnTo>
                  <a:lnTo>
                    <a:pt x="84" y="14"/>
                  </a:lnTo>
                  <a:lnTo>
                    <a:pt x="66" y="20"/>
                  </a:lnTo>
                  <a:lnTo>
                    <a:pt x="45" y="27"/>
                  </a:lnTo>
                  <a:lnTo>
                    <a:pt x="23" y="35"/>
                  </a:lnTo>
                  <a:lnTo>
                    <a:pt x="0" y="44"/>
                  </a:lnTo>
                  <a:lnTo>
                    <a:pt x="2" y="63"/>
                  </a:lnTo>
                  <a:lnTo>
                    <a:pt x="5" y="82"/>
                  </a:lnTo>
                  <a:lnTo>
                    <a:pt x="7" y="101"/>
                  </a:lnTo>
                  <a:lnTo>
                    <a:pt x="9" y="122"/>
                  </a:lnTo>
                  <a:lnTo>
                    <a:pt x="17" y="128"/>
                  </a:lnTo>
                  <a:lnTo>
                    <a:pt x="26" y="132"/>
                  </a:lnTo>
                  <a:lnTo>
                    <a:pt x="35" y="138"/>
                  </a:lnTo>
                  <a:lnTo>
                    <a:pt x="43" y="144"/>
                  </a:lnTo>
                  <a:lnTo>
                    <a:pt x="51" y="149"/>
                  </a:lnTo>
                  <a:lnTo>
                    <a:pt x="59" y="154"/>
                  </a:lnTo>
                  <a:lnTo>
                    <a:pt x="67" y="160"/>
                  </a:lnTo>
                  <a:lnTo>
                    <a:pt x="74" y="166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30"/>
            <p:cNvSpPr>
              <a:spLocks/>
            </p:cNvSpPr>
            <p:nvPr/>
          </p:nvSpPr>
          <p:spPr bwMode="auto">
            <a:xfrm>
              <a:off x="2910" y="2073"/>
              <a:ext cx="113" cy="112"/>
            </a:xfrm>
            <a:custGeom>
              <a:avLst/>
              <a:gdLst>
                <a:gd name="T0" fmla="*/ 187 w 226"/>
                <a:gd name="T1" fmla="*/ 28 h 226"/>
                <a:gd name="T2" fmla="*/ 202 w 226"/>
                <a:gd name="T3" fmla="*/ 45 h 226"/>
                <a:gd name="T4" fmla="*/ 219 w 226"/>
                <a:gd name="T5" fmla="*/ 75 h 226"/>
                <a:gd name="T6" fmla="*/ 226 w 226"/>
                <a:gd name="T7" fmla="*/ 119 h 226"/>
                <a:gd name="T8" fmla="*/ 215 w 226"/>
                <a:gd name="T9" fmla="*/ 160 h 226"/>
                <a:gd name="T10" fmla="*/ 189 w 226"/>
                <a:gd name="T11" fmla="*/ 195 h 226"/>
                <a:gd name="T12" fmla="*/ 150 w 226"/>
                <a:gd name="T13" fmla="*/ 219 h 226"/>
                <a:gd name="T14" fmla="*/ 107 w 226"/>
                <a:gd name="T15" fmla="*/ 226 h 226"/>
                <a:gd name="T16" fmla="*/ 66 w 226"/>
                <a:gd name="T17" fmla="*/ 215 h 226"/>
                <a:gd name="T18" fmla="*/ 30 w 226"/>
                <a:gd name="T19" fmla="*/ 190 h 226"/>
                <a:gd name="T20" fmla="*/ 6 w 226"/>
                <a:gd name="T21" fmla="*/ 151 h 226"/>
                <a:gd name="T22" fmla="*/ 0 w 226"/>
                <a:gd name="T23" fmla="*/ 107 h 226"/>
                <a:gd name="T24" fmla="*/ 10 w 226"/>
                <a:gd name="T25" fmla="*/ 66 h 226"/>
                <a:gd name="T26" fmla="*/ 36 w 226"/>
                <a:gd name="T27" fmla="*/ 30 h 226"/>
                <a:gd name="T28" fmla="*/ 70 w 226"/>
                <a:gd name="T29" fmla="*/ 8 h 226"/>
                <a:gd name="T30" fmla="*/ 103 w 226"/>
                <a:gd name="T31" fmla="*/ 0 h 226"/>
                <a:gd name="T32" fmla="*/ 135 w 226"/>
                <a:gd name="T33" fmla="*/ 2 h 226"/>
                <a:gd name="T34" fmla="*/ 165 w 226"/>
                <a:gd name="T35" fmla="*/ 13 h 226"/>
                <a:gd name="T36" fmla="*/ 150 w 226"/>
                <a:gd name="T37" fmla="*/ 60 h 226"/>
                <a:gd name="T38" fmla="*/ 134 w 226"/>
                <a:gd name="T39" fmla="*/ 51 h 226"/>
                <a:gd name="T40" fmla="*/ 115 w 226"/>
                <a:gd name="T41" fmla="*/ 47 h 226"/>
                <a:gd name="T42" fmla="*/ 97 w 226"/>
                <a:gd name="T43" fmla="*/ 50 h 226"/>
                <a:gd name="T44" fmla="*/ 78 w 226"/>
                <a:gd name="T45" fmla="*/ 58 h 226"/>
                <a:gd name="T46" fmla="*/ 59 w 226"/>
                <a:gd name="T47" fmla="*/ 75 h 226"/>
                <a:gd name="T48" fmla="*/ 48 w 226"/>
                <a:gd name="T49" fmla="*/ 97 h 226"/>
                <a:gd name="T50" fmla="*/ 47 w 226"/>
                <a:gd name="T51" fmla="*/ 122 h 226"/>
                <a:gd name="T52" fmla="*/ 56 w 226"/>
                <a:gd name="T53" fmla="*/ 146 h 226"/>
                <a:gd name="T54" fmla="*/ 74 w 226"/>
                <a:gd name="T55" fmla="*/ 166 h 226"/>
                <a:gd name="T56" fmla="*/ 97 w 226"/>
                <a:gd name="T57" fmla="*/ 176 h 226"/>
                <a:gd name="T58" fmla="*/ 121 w 226"/>
                <a:gd name="T59" fmla="*/ 177 h 226"/>
                <a:gd name="T60" fmla="*/ 145 w 226"/>
                <a:gd name="T61" fmla="*/ 168 h 226"/>
                <a:gd name="T62" fmla="*/ 165 w 226"/>
                <a:gd name="T63" fmla="*/ 151 h 226"/>
                <a:gd name="T64" fmla="*/ 175 w 226"/>
                <a:gd name="T65" fmla="*/ 129 h 226"/>
                <a:gd name="T66" fmla="*/ 176 w 226"/>
                <a:gd name="T67" fmla="*/ 104 h 226"/>
                <a:gd name="T68" fmla="*/ 167 w 226"/>
                <a:gd name="T69" fmla="*/ 79 h 226"/>
                <a:gd name="T70" fmla="*/ 159 w 226"/>
                <a:gd name="T71" fmla="*/ 68 h 226"/>
                <a:gd name="T72" fmla="*/ 150 w 226"/>
                <a:gd name="T73" fmla="*/ 6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6" h="226">
                  <a:moveTo>
                    <a:pt x="179" y="21"/>
                  </a:moveTo>
                  <a:lnTo>
                    <a:pt x="187" y="28"/>
                  </a:lnTo>
                  <a:lnTo>
                    <a:pt x="195" y="36"/>
                  </a:lnTo>
                  <a:lnTo>
                    <a:pt x="202" y="45"/>
                  </a:lnTo>
                  <a:lnTo>
                    <a:pt x="209" y="54"/>
                  </a:lnTo>
                  <a:lnTo>
                    <a:pt x="219" y="75"/>
                  </a:lnTo>
                  <a:lnTo>
                    <a:pt x="225" y="97"/>
                  </a:lnTo>
                  <a:lnTo>
                    <a:pt x="226" y="119"/>
                  </a:lnTo>
                  <a:lnTo>
                    <a:pt x="222" y="139"/>
                  </a:lnTo>
                  <a:lnTo>
                    <a:pt x="215" y="160"/>
                  </a:lnTo>
                  <a:lnTo>
                    <a:pt x="204" y="178"/>
                  </a:lnTo>
                  <a:lnTo>
                    <a:pt x="189" y="195"/>
                  </a:lnTo>
                  <a:lnTo>
                    <a:pt x="171" y="208"/>
                  </a:lnTo>
                  <a:lnTo>
                    <a:pt x="150" y="219"/>
                  </a:lnTo>
                  <a:lnTo>
                    <a:pt x="128" y="224"/>
                  </a:lnTo>
                  <a:lnTo>
                    <a:pt x="107" y="226"/>
                  </a:lnTo>
                  <a:lnTo>
                    <a:pt x="85" y="222"/>
                  </a:lnTo>
                  <a:lnTo>
                    <a:pt x="66" y="215"/>
                  </a:lnTo>
                  <a:lnTo>
                    <a:pt x="47" y="204"/>
                  </a:lnTo>
                  <a:lnTo>
                    <a:pt x="30" y="190"/>
                  </a:lnTo>
                  <a:lnTo>
                    <a:pt x="16" y="172"/>
                  </a:lnTo>
                  <a:lnTo>
                    <a:pt x="6" y="151"/>
                  </a:lnTo>
                  <a:lnTo>
                    <a:pt x="1" y="129"/>
                  </a:lnTo>
                  <a:lnTo>
                    <a:pt x="0" y="107"/>
                  </a:lnTo>
                  <a:lnTo>
                    <a:pt x="2" y="86"/>
                  </a:lnTo>
                  <a:lnTo>
                    <a:pt x="10" y="66"/>
                  </a:lnTo>
                  <a:lnTo>
                    <a:pt x="21" y="47"/>
                  </a:lnTo>
                  <a:lnTo>
                    <a:pt x="36" y="30"/>
                  </a:lnTo>
                  <a:lnTo>
                    <a:pt x="54" y="16"/>
                  </a:lnTo>
                  <a:lnTo>
                    <a:pt x="70" y="8"/>
                  </a:lnTo>
                  <a:lnTo>
                    <a:pt x="86" y="4"/>
                  </a:lnTo>
                  <a:lnTo>
                    <a:pt x="103" y="0"/>
                  </a:lnTo>
                  <a:lnTo>
                    <a:pt x="119" y="0"/>
                  </a:lnTo>
                  <a:lnTo>
                    <a:pt x="135" y="2"/>
                  </a:lnTo>
                  <a:lnTo>
                    <a:pt x="150" y="6"/>
                  </a:lnTo>
                  <a:lnTo>
                    <a:pt x="165" y="13"/>
                  </a:lnTo>
                  <a:lnTo>
                    <a:pt x="179" y="21"/>
                  </a:lnTo>
                  <a:lnTo>
                    <a:pt x="150" y="60"/>
                  </a:lnTo>
                  <a:lnTo>
                    <a:pt x="142" y="55"/>
                  </a:lnTo>
                  <a:lnTo>
                    <a:pt x="134" y="51"/>
                  </a:lnTo>
                  <a:lnTo>
                    <a:pt x="124" y="48"/>
                  </a:lnTo>
                  <a:lnTo>
                    <a:pt x="115" y="47"/>
                  </a:lnTo>
                  <a:lnTo>
                    <a:pt x="106" y="47"/>
                  </a:lnTo>
                  <a:lnTo>
                    <a:pt x="97" y="50"/>
                  </a:lnTo>
                  <a:lnTo>
                    <a:pt x="88" y="53"/>
                  </a:lnTo>
                  <a:lnTo>
                    <a:pt x="78" y="58"/>
                  </a:lnTo>
                  <a:lnTo>
                    <a:pt x="68" y="66"/>
                  </a:lnTo>
                  <a:lnTo>
                    <a:pt x="59" y="75"/>
                  </a:lnTo>
                  <a:lnTo>
                    <a:pt x="53" y="85"/>
                  </a:lnTo>
                  <a:lnTo>
                    <a:pt x="48" y="97"/>
                  </a:lnTo>
                  <a:lnTo>
                    <a:pt x="47" y="109"/>
                  </a:lnTo>
                  <a:lnTo>
                    <a:pt x="47" y="122"/>
                  </a:lnTo>
                  <a:lnTo>
                    <a:pt x="51" y="135"/>
                  </a:lnTo>
                  <a:lnTo>
                    <a:pt x="56" y="146"/>
                  </a:lnTo>
                  <a:lnTo>
                    <a:pt x="64" y="157"/>
                  </a:lnTo>
                  <a:lnTo>
                    <a:pt x="74" y="166"/>
                  </a:lnTo>
                  <a:lnTo>
                    <a:pt x="85" y="172"/>
                  </a:lnTo>
                  <a:lnTo>
                    <a:pt x="97" y="176"/>
                  </a:lnTo>
                  <a:lnTo>
                    <a:pt x="108" y="178"/>
                  </a:lnTo>
                  <a:lnTo>
                    <a:pt x="121" y="177"/>
                  </a:lnTo>
                  <a:lnTo>
                    <a:pt x="134" y="174"/>
                  </a:lnTo>
                  <a:lnTo>
                    <a:pt x="145" y="168"/>
                  </a:lnTo>
                  <a:lnTo>
                    <a:pt x="156" y="160"/>
                  </a:lnTo>
                  <a:lnTo>
                    <a:pt x="165" y="151"/>
                  </a:lnTo>
                  <a:lnTo>
                    <a:pt x="171" y="140"/>
                  </a:lnTo>
                  <a:lnTo>
                    <a:pt x="175" y="129"/>
                  </a:lnTo>
                  <a:lnTo>
                    <a:pt x="177" y="116"/>
                  </a:lnTo>
                  <a:lnTo>
                    <a:pt x="176" y="104"/>
                  </a:lnTo>
                  <a:lnTo>
                    <a:pt x="173" y="91"/>
                  </a:lnTo>
                  <a:lnTo>
                    <a:pt x="167" y="79"/>
                  </a:lnTo>
                  <a:lnTo>
                    <a:pt x="164" y="74"/>
                  </a:lnTo>
                  <a:lnTo>
                    <a:pt x="159" y="68"/>
                  </a:lnTo>
                  <a:lnTo>
                    <a:pt x="154" y="63"/>
                  </a:lnTo>
                  <a:lnTo>
                    <a:pt x="150" y="60"/>
                  </a:lnTo>
                  <a:lnTo>
                    <a:pt x="179" y="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3" name="Group 20"/>
          <p:cNvGrpSpPr>
            <a:grpSpLocks noChangeAspect="1"/>
          </p:cNvGrpSpPr>
          <p:nvPr/>
        </p:nvGrpSpPr>
        <p:grpSpPr bwMode="auto">
          <a:xfrm>
            <a:off x="2356520" y="3844572"/>
            <a:ext cx="911225" cy="911225"/>
            <a:chOff x="2679" y="1844"/>
            <a:chExt cx="574" cy="574"/>
          </a:xfrm>
        </p:grpSpPr>
        <p:sp>
          <p:nvSpPr>
            <p:cNvPr id="14" name="Freeform 23"/>
            <p:cNvSpPr>
              <a:spLocks/>
            </p:cNvSpPr>
            <p:nvPr/>
          </p:nvSpPr>
          <p:spPr bwMode="auto">
            <a:xfrm>
              <a:off x="2930" y="1934"/>
              <a:ext cx="70" cy="106"/>
            </a:xfrm>
            <a:custGeom>
              <a:avLst/>
              <a:gdLst>
                <a:gd name="T0" fmla="*/ 141 w 141"/>
                <a:gd name="T1" fmla="*/ 178 h 213"/>
                <a:gd name="T2" fmla="*/ 136 w 141"/>
                <a:gd name="T3" fmla="*/ 157 h 213"/>
                <a:gd name="T4" fmla="*/ 133 w 141"/>
                <a:gd name="T5" fmla="*/ 138 h 213"/>
                <a:gd name="T6" fmla="*/ 128 w 141"/>
                <a:gd name="T7" fmla="*/ 121 h 213"/>
                <a:gd name="T8" fmla="*/ 123 w 141"/>
                <a:gd name="T9" fmla="*/ 104 h 213"/>
                <a:gd name="T10" fmla="*/ 114 w 141"/>
                <a:gd name="T11" fmla="*/ 78 h 213"/>
                <a:gd name="T12" fmla="*/ 106 w 141"/>
                <a:gd name="T13" fmla="*/ 56 h 213"/>
                <a:gd name="T14" fmla="*/ 98 w 141"/>
                <a:gd name="T15" fmla="*/ 38 h 213"/>
                <a:gd name="T16" fmla="*/ 90 w 141"/>
                <a:gd name="T17" fmla="*/ 23 h 213"/>
                <a:gd name="T18" fmla="*/ 83 w 141"/>
                <a:gd name="T19" fmla="*/ 12 h 213"/>
                <a:gd name="T20" fmla="*/ 76 w 141"/>
                <a:gd name="T21" fmla="*/ 5 h 213"/>
                <a:gd name="T22" fmla="*/ 72 w 141"/>
                <a:gd name="T23" fmla="*/ 1 h 213"/>
                <a:gd name="T24" fmla="*/ 67 w 141"/>
                <a:gd name="T25" fmla="*/ 0 h 213"/>
                <a:gd name="T26" fmla="*/ 61 w 141"/>
                <a:gd name="T27" fmla="*/ 2 h 213"/>
                <a:gd name="T28" fmla="*/ 53 w 141"/>
                <a:gd name="T29" fmla="*/ 9 h 213"/>
                <a:gd name="T30" fmla="*/ 45 w 141"/>
                <a:gd name="T31" fmla="*/ 22 h 213"/>
                <a:gd name="T32" fmla="*/ 36 w 141"/>
                <a:gd name="T33" fmla="*/ 39 h 213"/>
                <a:gd name="T34" fmla="*/ 25 w 141"/>
                <a:gd name="T35" fmla="*/ 64 h 213"/>
                <a:gd name="T36" fmla="*/ 16 w 141"/>
                <a:gd name="T37" fmla="*/ 96 h 213"/>
                <a:gd name="T38" fmla="*/ 7 w 141"/>
                <a:gd name="T39" fmla="*/ 136 h 213"/>
                <a:gd name="T40" fmla="*/ 0 w 141"/>
                <a:gd name="T41" fmla="*/ 183 h 213"/>
                <a:gd name="T42" fmla="*/ 5 w 141"/>
                <a:gd name="T43" fmla="*/ 185 h 213"/>
                <a:gd name="T44" fmla="*/ 13 w 141"/>
                <a:gd name="T45" fmla="*/ 188 h 213"/>
                <a:gd name="T46" fmla="*/ 21 w 141"/>
                <a:gd name="T47" fmla="*/ 191 h 213"/>
                <a:gd name="T48" fmla="*/ 29 w 141"/>
                <a:gd name="T49" fmla="*/ 194 h 213"/>
                <a:gd name="T50" fmla="*/ 37 w 141"/>
                <a:gd name="T51" fmla="*/ 198 h 213"/>
                <a:gd name="T52" fmla="*/ 45 w 141"/>
                <a:gd name="T53" fmla="*/ 201 h 213"/>
                <a:gd name="T54" fmla="*/ 53 w 141"/>
                <a:gd name="T55" fmla="*/ 205 h 213"/>
                <a:gd name="T56" fmla="*/ 61 w 141"/>
                <a:gd name="T57" fmla="*/ 209 h 213"/>
                <a:gd name="T58" fmla="*/ 69 w 141"/>
                <a:gd name="T59" fmla="*/ 213 h 213"/>
                <a:gd name="T60" fmla="*/ 78 w 141"/>
                <a:gd name="T61" fmla="*/ 208 h 213"/>
                <a:gd name="T62" fmla="*/ 89 w 141"/>
                <a:gd name="T63" fmla="*/ 202 h 213"/>
                <a:gd name="T64" fmla="*/ 97 w 141"/>
                <a:gd name="T65" fmla="*/ 198 h 213"/>
                <a:gd name="T66" fmla="*/ 106 w 141"/>
                <a:gd name="T67" fmla="*/ 193 h 213"/>
                <a:gd name="T68" fmla="*/ 115 w 141"/>
                <a:gd name="T69" fmla="*/ 190 h 213"/>
                <a:gd name="T70" fmla="*/ 123 w 141"/>
                <a:gd name="T71" fmla="*/ 185 h 213"/>
                <a:gd name="T72" fmla="*/ 133 w 141"/>
                <a:gd name="T73" fmla="*/ 182 h 213"/>
                <a:gd name="T74" fmla="*/ 141 w 141"/>
                <a:gd name="T75" fmla="*/ 17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1" h="213">
                  <a:moveTo>
                    <a:pt x="141" y="178"/>
                  </a:moveTo>
                  <a:lnTo>
                    <a:pt x="136" y="157"/>
                  </a:lnTo>
                  <a:lnTo>
                    <a:pt x="133" y="138"/>
                  </a:lnTo>
                  <a:lnTo>
                    <a:pt x="128" y="121"/>
                  </a:lnTo>
                  <a:lnTo>
                    <a:pt x="123" y="104"/>
                  </a:lnTo>
                  <a:lnTo>
                    <a:pt x="114" y="78"/>
                  </a:lnTo>
                  <a:lnTo>
                    <a:pt x="106" y="56"/>
                  </a:lnTo>
                  <a:lnTo>
                    <a:pt x="98" y="38"/>
                  </a:lnTo>
                  <a:lnTo>
                    <a:pt x="90" y="23"/>
                  </a:lnTo>
                  <a:lnTo>
                    <a:pt x="83" y="12"/>
                  </a:lnTo>
                  <a:lnTo>
                    <a:pt x="76" y="5"/>
                  </a:lnTo>
                  <a:lnTo>
                    <a:pt x="72" y="1"/>
                  </a:lnTo>
                  <a:lnTo>
                    <a:pt x="67" y="0"/>
                  </a:lnTo>
                  <a:lnTo>
                    <a:pt x="61" y="2"/>
                  </a:lnTo>
                  <a:lnTo>
                    <a:pt x="53" y="9"/>
                  </a:lnTo>
                  <a:lnTo>
                    <a:pt x="45" y="22"/>
                  </a:lnTo>
                  <a:lnTo>
                    <a:pt x="36" y="39"/>
                  </a:lnTo>
                  <a:lnTo>
                    <a:pt x="25" y="64"/>
                  </a:lnTo>
                  <a:lnTo>
                    <a:pt x="16" y="96"/>
                  </a:lnTo>
                  <a:lnTo>
                    <a:pt x="7" y="136"/>
                  </a:lnTo>
                  <a:lnTo>
                    <a:pt x="0" y="183"/>
                  </a:lnTo>
                  <a:lnTo>
                    <a:pt x="5" y="185"/>
                  </a:lnTo>
                  <a:lnTo>
                    <a:pt x="13" y="188"/>
                  </a:lnTo>
                  <a:lnTo>
                    <a:pt x="21" y="191"/>
                  </a:lnTo>
                  <a:lnTo>
                    <a:pt x="29" y="194"/>
                  </a:lnTo>
                  <a:lnTo>
                    <a:pt x="37" y="198"/>
                  </a:lnTo>
                  <a:lnTo>
                    <a:pt x="45" y="201"/>
                  </a:lnTo>
                  <a:lnTo>
                    <a:pt x="53" y="205"/>
                  </a:lnTo>
                  <a:lnTo>
                    <a:pt x="61" y="209"/>
                  </a:lnTo>
                  <a:lnTo>
                    <a:pt x="69" y="213"/>
                  </a:lnTo>
                  <a:lnTo>
                    <a:pt x="78" y="208"/>
                  </a:lnTo>
                  <a:lnTo>
                    <a:pt x="89" y="202"/>
                  </a:lnTo>
                  <a:lnTo>
                    <a:pt x="97" y="198"/>
                  </a:lnTo>
                  <a:lnTo>
                    <a:pt x="106" y="193"/>
                  </a:lnTo>
                  <a:lnTo>
                    <a:pt x="115" y="190"/>
                  </a:lnTo>
                  <a:lnTo>
                    <a:pt x="123" y="185"/>
                  </a:lnTo>
                  <a:lnTo>
                    <a:pt x="133" y="182"/>
                  </a:lnTo>
                  <a:lnTo>
                    <a:pt x="141" y="178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4"/>
            <p:cNvSpPr>
              <a:spLocks/>
            </p:cNvSpPr>
            <p:nvPr/>
          </p:nvSpPr>
          <p:spPr bwMode="auto">
            <a:xfrm>
              <a:off x="2794" y="2031"/>
              <a:ext cx="98" cy="78"/>
            </a:xfrm>
            <a:custGeom>
              <a:avLst/>
              <a:gdLst>
                <a:gd name="T0" fmla="*/ 192 w 195"/>
                <a:gd name="T1" fmla="*/ 111 h 158"/>
                <a:gd name="T2" fmla="*/ 192 w 195"/>
                <a:gd name="T3" fmla="*/ 90 h 158"/>
                <a:gd name="T4" fmla="*/ 193 w 195"/>
                <a:gd name="T5" fmla="*/ 70 h 158"/>
                <a:gd name="T6" fmla="*/ 194 w 195"/>
                <a:gd name="T7" fmla="*/ 53 h 158"/>
                <a:gd name="T8" fmla="*/ 195 w 195"/>
                <a:gd name="T9" fmla="*/ 36 h 158"/>
                <a:gd name="T10" fmla="*/ 182 w 195"/>
                <a:gd name="T11" fmla="*/ 31 h 158"/>
                <a:gd name="T12" fmla="*/ 170 w 195"/>
                <a:gd name="T13" fmla="*/ 27 h 158"/>
                <a:gd name="T14" fmla="*/ 157 w 195"/>
                <a:gd name="T15" fmla="*/ 23 h 158"/>
                <a:gd name="T16" fmla="*/ 145 w 195"/>
                <a:gd name="T17" fmla="*/ 20 h 158"/>
                <a:gd name="T18" fmla="*/ 134 w 195"/>
                <a:gd name="T19" fmla="*/ 17 h 158"/>
                <a:gd name="T20" fmla="*/ 124 w 195"/>
                <a:gd name="T21" fmla="*/ 14 h 158"/>
                <a:gd name="T22" fmla="*/ 113 w 195"/>
                <a:gd name="T23" fmla="*/ 12 h 158"/>
                <a:gd name="T24" fmla="*/ 104 w 195"/>
                <a:gd name="T25" fmla="*/ 9 h 158"/>
                <a:gd name="T26" fmla="*/ 81 w 195"/>
                <a:gd name="T27" fmla="*/ 5 h 158"/>
                <a:gd name="T28" fmla="*/ 61 w 195"/>
                <a:gd name="T29" fmla="*/ 2 h 158"/>
                <a:gd name="T30" fmla="*/ 44 w 195"/>
                <a:gd name="T31" fmla="*/ 0 h 158"/>
                <a:gd name="T32" fmla="*/ 30 w 195"/>
                <a:gd name="T33" fmla="*/ 1 h 158"/>
                <a:gd name="T34" fmla="*/ 20 w 195"/>
                <a:gd name="T35" fmla="*/ 2 h 158"/>
                <a:gd name="T36" fmla="*/ 11 w 195"/>
                <a:gd name="T37" fmla="*/ 5 h 158"/>
                <a:gd name="T38" fmla="*/ 6 w 195"/>
                <a:gd name="T39" fmla="*/ 7 h 158"/>
                <a:gd name="T40" fmla="*/ 3 w 195"/>
                <a:gd name="T41" fmla="*/ 10 h 158"/>
                <a:gd name="T42" fmla="*/ 3 w 195"/>
                <a:gd name="T43" fmla="*/ 10 h 158"/>
                <a:gd name="T44" fmla="*/ 1 w 195"/>
                <a:gd name="T45" fmla="*/ 10 h 158"/>
                <a:gd name="T46" fmla="*/ 0 w 195"/>
                <a:gd name="T47" fmla="*/ 16 h 158"/>
                <a:gd name="T48" fmla="*/ 4 w 195"/>
                <a:gd name="T49" fmla="*/ 27 h 158"/>
                <a:gd name="T50" fmla="*/ 9 w 195"/>
                <a:gd name="T51" fmla="*/ 40 h 158"/>
                <a:gd name="T52" fmla="*/ 21 w 195"/>
                <a:gd name="T53" fmla="*/ 58 h 158"/>
                <a:gd name="T54" fmla="*/ 38 w 195"/>
                <a:gd name="T55" fmla="*/ 77 h 158"/>
                <a:gd name="T56" fmla="*/ 60 w 195"/>
                <a:gd name="T57" fmla="*/ 101 h 158"/>
                <a:gd name="T58" fmla="*/ 89 w 195"/>
                <a:gd name="T59" fmla="*/ 128 h 158"/>
                <a:gd name="T60" fmla="*/ 126 w 195"/>
                <a:gd name="T61" fmla="*/ 158 h 158"/>
                <a:gd name="T62" fmla="*/ 133 w 195"/>
                <a:gd name="T63" fmla="*/ 152 h 158"/>
                <a:gd name="T64" fmla="*/ 141 w 195"/>
                <a:gd name="T65" fmla="*/ 146 h 158"/>
                <a:gd name="T66" fmla="*/ 149 w 195"/>
                <a:gd name="T67" fmla="*/ 140 h 158"/>
                <a:gd name="T68" fmla="*/ 157 w 195"/>
                <a:gd name="T69" fmla="*/ 134 h 158"/>
                <a:gd name="T70" fmla="*/ 165 w 195"/>
                <a:gd name="T71" fmla="*/ 128 h 158"/>
                <a:gd name="T72" fmla="*/ 174 w 195"/>
                <a:gd name="T73" fmla="*/ 122 h 158"/>
                <a:gd name="T74" fmla="*/ 182 w 195"/>
                <a:gd name="T75" fmla="*/ 116 h 158"/>
                <a:gd name="T76" fmla="*/ 192 w 195"/>
                <a:gd name="T77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95" h="158">
                  <a:moveTo>
                    <a:pt x="192" y="111"/>
                  </a:moveTo>
                  <a:lnTo>
                    <a:pt x="192" y="90"/>
                  </a:lnTo>
                  <a:lnTo>
                    <a:pt x="193" y="70"/>
                  </a:lnTo>
                  <a:lnTo>
                    <a:pt x="194" y="53"/>
                  </a:lnTo>
                  <a:lnTo>
                    <a:pt x="195" y="36"/>
                  </a:lnTo>
                  <a:lnTo>
                    <a:pt x="182" y="31"/>
                  </a:lnTo>
                  <a:lnTo>
                    <a:pt x="170" y="27"/>
                  </a:lnTo>
                  <a:lnTo>
                    <a:pt x="157" y="23"/>
                  </a:lnTo>
                  <a:lnTo>
                    <a:pt x="145" y="20"/>
                  </a:lnTo>
                  <a:lnTo>
                    <a:pt x="134" y="17"/>
                  </a:lnTo>
                  <a:lnTo>
                    <a:pt x="124" y="14"/>
                  </a:lnTo>
                  <a:lnTo>
                    <a:pt x="113" y="12"/>
                  </a:lnTo>
                  <a:lnTo>
                    <a:pt x="104" y="9"/>
                  </a:lnTo>
                  <a:lnTo>
                    <a:pt x="81" y="5"/>
                  </a:lnTo>
                  <a:lnTo>
                    <a:pt x="61" y="2"/>
                  </a:lnTo>
                  <a:lnTo>
                    <a:pt x="44" y="0"/>
                  </a:lnTo>
                  <a:lnTo>
                    <a:pt x="30" y="1"/>
                  </a:lnTo>
                  <a:lnTo>
                    <a:pt x="20" y="2"/>
                  </a:lnTo>
                  <a:lnTo>
                    <a:pt x="11" y="5"/>
                  </a:lnTo>
                  <a:lnTo>
                    <a:pt x="6" y="7"/>
                  </a:lnTo>
                  <a:lnTo>
                    <a:pt x="3" y="10"/>
                  </a:lnTo>
                  <a:lnTo>
                    <a:pt x="3" y="10"/>
                  </a:lnTo>
                  <a:lnTo>
                    <a:pt x="1" y="10"/>
                  </a:lnTo>
                  <a:lnTo>
                    <a:pt x="0" y="16"/>
                  </a:lnTo>
                  <a:lnTo>
                    <a:pt x="4" y="27"/>
                  </a:lnTo>
                  <a:lnTo>
                    <a:pt x="9" y="40"/>
                  </a:lnTo>
                  <a:lnTo>
                    <a:pt x="21" y="58"/>
                  </a:lnTo>
                  <a:lnTo>
                    <a:pt x="38" y="77"/>
                  </a:lnTo>
                  <a:lnTo>
                    <a:pt x="60" y="101"/>
                  </a:lnTo>
                  <a:lnTo>
                    <a:pt x="89" y="128"/>
                  </a:lnTo>
                  <a:lnTo>
                    <a:pt x="126" y="158"/>
                  </a:lnTo>
                  <a:lnTo>
                    <a:pt x="133" y="152"/>
                  </a:lnTo>
                  <a:lnTo>
                    <a:pt x="141" y="146"/>
                  </a:lnTo>
                  <a:lnTo>
                    <a:pt x="149" y="140"/>
                  </a:lnTo>
                  <a:lnTo>
                    <a:pt x="157" y="134"/>
                  </a:lnTo>
                  <a:lnTo>
                    <a:pt x="165" y="128"/>
                  </a:lnTo>
                  <a:lnTo>
                    <a:pt x="174" y="122"/>
                  </a:lnTo>
                  <a:lnTo>
                    <a:pt x="182" y="116"/>
                  </a:lnTo>
                  <a:lnTo>
                    <a:pt x="192" y="11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5"/>
            <p:cNvSpPr>
              <a:spLocks/>
            </p:cNvSpPr>
            <p:nvPr/>
          </p:nvSpPr>
          <p:spPr bwMode="auto">
            <a:xfrm>
              <a:off x="2935" y="2219"/>
              <a:ext cx="69" cy="108"/>
            </a:xfrm>
            <a:custGeom>
              <a:avLst/>
              <a:gdLst>
                <a:gd name="T0" fmla="*/ 66 w 138"/>
                <a:gd name="T1" fmla="*/ 0 h 218"/>
                <a:gd name="T2" fmla="*/ 58 w 138"/>
                <a:gd name="T3" fmla="*/ 5 h 218"/>
                <a:gd name="T4" fmla="*/ 49 w 138"/>
                <a:gd name="T5" fmla="*/ 10 h 218"/>
                <a:gd name="T6" fmla="*/ 41 w 138"/>
                <a:gd name="T7" fmla="*/ 14 h 218"/>
                <a:gd name="T8" fmla="*/ 32 w 138"/>
                <a:gd name="T9" fmla="*/ 19 h 218"/>
                <a:gd name="T10" fmla="*/ 24 w 138"/>
                <a:gd name="T11" fmla="*/ 22 h 218"/>
                <a:gd name="T12" fmla="*/ 16 w 138"/>
                <a:gd name="T13" fmla="*/ 27 h 218"/>
                <a:gd name="T14" fmla="*/ 8 w 138"/>
                <a:gd name="T15" fmla="*/ 30 h 218"/>
                <a:gd name="T16" fmla="*/ 0 w 138"/>
                <a:gd name="T17" fmla="*/ 34 h 218"/>
                <a:gd name="T18" fmla="*/ 9 w 138"/>
                <a:gd name="T19" fmla="*/ 82 h 218"/>
                <a:gd name="T20" fmla="*/ 18 w 138"/>
                <a:gd name="T21" fmla="*/ 121 h 218"/>
                <a:gd name="T22" fmla="*/ 28 w 138"/>
                <a:gd name="T23" fmla="*/ 153 h 218"/>
                <a:gd name="T24" fmla="*/ 39 w 138"/>
                <a:gd name="T25" fmla="*/ 179 h 218"/>
                <a:gd name="T26" fmla="*/ 48 w 138"/>
                <a:gd name="T27" fmla="*/ 197 h 218"/>
                <a:gd name="T28" fmla="*/ 57 w 138"/>
                <a:gd name="T29" fmla="*/ 209 h 218"/>
                <a:gd name="T30" fmla="*/ 65 w 138"/>
                <a:gd name="T31" fmla="*/ 216 h 218"/>
                <a:gd name="T32" fmla="*/ 71 w 138"/>
                <a:gd name="T33" fmla="*/ 218 h 218"/>
                <a:gd name="T34" fmla="*/ 76 w 138"/>
                <a:gd name="T35" fmla="*/ 217 h 218"/>
                <a:gd name="T36" fmla="*/ 80 w 138"/>
                <a:gd name="T37" fmla="*/ 213 h 218"/>
                <a:gd name="T38" fmla="*/ 86 w 138"/>
                <a:gd name="T39" fmla="*/ 208 h 218"/>
                <a:gd name="T40" fmla="*/ 93 w 138"/>
                <a:gd name="T41" fmla="*/ 198 h 218"/>
                <a:gd name="T42" fmla="*/ 99 w 138"/>
                <a:gd name="T43" fmla="*/ 187 h 218"/>
                <a:gd name="T44" fmla="*/ 106 w 138"/>
                <a:gd name="T45" fmla="*/ 172 h 218"/>
                <a:gd name="T46" fmla="*/ 113 w 138"/>
                <a:gd name="T47" fmla="*/ 155 h 218"/>
                <a:gd name="T48" fmla="*/ 120 w 138"/>
                <a:gd name="T49" fmla="*/ 133 h 218"/>
                <a:gd name="T50" fmla="*/ 124 w 138"/>
                <a:gd name="T51" fmla="*/ 112 h 218"/>
                <a:gd name="T52" fmla="*/ 130 w 138"/>
                <a:gd name="T53" fmla="*/ 88 h 218"/>
                <a:gd name="T54" fmla="*/ 134 w 138"/>
                <a:gd name="T55" fmla="*/ 61 h 218"/>
                <a:gd name="T56" fmla="*/ 138 w 138"/>
                <a:gd name="T57" fmla="*/ 33 h 218"/>
                <a:gd name="T58" fmla="*/ 129 w 138"/>
                <a:gd name="T59" fmla="*/ 29 h 218"/>
                <a:gd name="T60" fmla="*/ 121 w 138"/>
                <a:gd name="T61" fmla="*/ 26 h 218"/>
                <a:gd name="T62" fmla="*/ 111 w 138"/>
                <a:gd name="T63" fmla="*/ 22 h 218"/>
                <a:gd name="T64" fmla="*/ 102 w 138"/>
                <a:gd name="T65" fmla="*/ 18 h 218"/>
                <a:gd name="T66" fmla="*/ 94 w 138"/>
                <a:gd name="T67" fmla="*/ 14 h 218"/>
                <a:gd name="T68" fmla="*/ 85 w 138"/>
                <a:gd name="T69" fmla="*/ 10 h 218"/>
                <a:gd name="T70" fmla="*/ 76 w 138"/>
                <a:gd name="T71" fmla="*/ 5 h 218"/>
                <a:gd name="T72" fmla="*/ 66 w 138"/>
                <a:gd name="T7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8" h="218">
                  <a:moveTo>
                    <a:pt x="66" y="0"/>
                  </a:moveTo>
                  <a:lnTo>
                    <a:pt x="58" y="5"/>
                  </a:lnTo>
                  <a:lnTo>
                    <a:pt x="49" y="10"/>
                  </a:lnTo>
                  <a:lnTo>
                    <a:pt x="41" y="14"/>
                  </a:lnTo>
                  <a:lnTo>
                    <a:pt x="32" y="19"/>
                  </a:lnTo>
                  <a:lnTo>
                    <a:pt x="24" y="22"/>
                  </a:lnTo>
                  <a:lnTo>
                    <a:pt x="16" y="27"/>
                  </a:lnTo>
                  <a:lnTo>
                    <a:pt x="8" y="30"/>
                  </a:lnTo>
                  <a:lnTo>
                    <a:pt x="0" y="34"/>
                  </a:lnTo>
                  <a:lnTo>
                    <a:pt x="9" y="82"/>
                  </a:lnTo>
                  <a:lnTo>
                    <a:pt x="18" y="121"/>
                  </a:lnTo>
                  <a:lnTo>
                    <a:pt x="28" y="153"/>
                  </a:lnTo>
                  <a:lnTo>
                    <a:pt x="39" y="179"/>
                  </a:lnTo>
                  <a:lnTo>
                    <a:pt x="48" y="197"/>
                  </a:lnTo>
                  <a:lnTo>
                    <a:pt x="57" y="209"/>
                  </a:lnTo>
                  <a:lnTo>
                    <a:pt x="65" y="216"/>
                  </a:lnTo>
                  <a:lnTo>
                    <a:pt x="71" y="218"/>
                  </a:lnTo>
                  <a:lnTo>
                    <a:pt x="76" y="217"/>
                  </a:lnTo>
                  <a:lnTo>
                    <a:pt x="80" y="213"/>
                  </a:lnTo>
                  <a:lnTo>
                    <a:pt x="86" y="208"/>
                  </a:lnTo>
                  <a:lnTo>
                    <a:pt x="93" y="198"/>
                  </a:lnTo>
                  <a:lnTo>
                    <a:pt x="99" y="187"/>
                  </a:lnTo>
                  <a:lnTo>
                    <a:pt x="106" y="172"/>
                  </a:lnTo>
                  <a:lnTo>
                    <a:pt x="113" y="155"/>
                  </a:lnTo>
                  <a:lnTo>
                    <a:pt x="120" y="133"/>
                  </a:lnTo>
                  <a:lnTo>
                    <a:pt x="124" y="112"/>
                  </a:lnTo>
                  <a:lnTo>
                    <a:pt x="130" y="88"/>
                  </a:lnTo>
                  <a:lnTo>
                    <a:pt x="134" y="61"/>
                  </a:lnTo>
                  <a:lnTo>
                    <a:pt x="138" y="33"/>
                  </a:lnTo>
                  <a:lnTo>
                    <a:pt x="129" y="29"/>
                  </a:lnTo>
                  <a:lnTo>
                    <a:pt x="121" y="26"/>
                  </a:lnTo>
                  <a:lnTo>
                    <a:pt x="111" y="22"/>
                  </a:lnTo>
                  <a:lnTo>
                    <a:pt x="102" y="18"/>
                  </a:lnTo>
                  <a:lnTo>
                    <a:pt x="94" y="14"/>
                  </a:lnTo>
                  <a:lnTo>
                    <a:pt x="85" y="10"/>
                  </a:lnTo>
                  <a:lnTo>
                    <a:pt x="76" y="5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6"/>
            <p:cNvSpPr>
              <a:spLocks/>
            </p:cNvSpPr>
            <p:nvPr/>
          </p:nvSpPr>
          <p:spPr bwMode="auto">
            <a:xfrm>
              <a:off x="2798" y="2154"/>
              <a:ext cx="98" cy="82"/>
            </a:xfrm>
            <a:custGeom>
              <a:avLst/>
              <a:gdLst>
                <a:gd name="T0" fmla="*/ 121 w 195"/>
                <a:gd name="T1" fmla="*/ 0 h 164"/>
                <a:gd name="T2" fmla="*/ 110 w 195"/>
                <a:gd name="T3" fmla="*/ 10 h 164"/>
                <a:gd name="T4" fmla="*/ 99 w 195"/>
                <a:gd name="T5" fmla="*/ 20 h 164"/>
                <a:gd name="T6" fmla="*/ 89 w 195"/>
                <a:gd name="T7" fmla="*/ 28 h 164"/>
                <a:gd name="T8" fmla="*/ 80 w 195"/>
                <a:gd name="T9" fmla="*/ 37 h 164"/>
                <a:gd name="T10" fmla="*/ 71 w 195"/>
                <a:gd name="T11" fmla="*/ 45 h 164"/>
                <a:gd name="T12" fmla="*/ 63 w 195"/>
                <a:gd name="T13" fmla="*/ 53 h 164"/>
                <a:gd name="T14" fmla="*/ 56 w 195"/>
                <a:gd name="T15" fmla="*/ 61 h 164"/>
                <a:gd name="T16" fmla="*/ 49 w 195"/>
                <a:gd name="T17" fmla="*/ 68 h 164"/>
                <a:gd name="T18" fmla="*/ 36 w 195"/>
                <a:gd name="T19" fmla="*/ 83 h 164"/>
                <a:gd name="T20" fmla="*/ 26 w 195"/>
                <a:gd name="T21" fmla="*/ 98 h 164"/>
                <a:gd name="T22" fmla="*/ 16 w 195"/>
                <a:gd name="T23" fmla="*/ 112 h 164"/>
                <a:gd name="T24" fmla="*/ 10 w 195"/>
                <a:gd name="T25" fmla="*/ 125 h 164"/>
                <a:gd name="T26" fmla="*/ 5 w 195"/>
                <a:gd name="T27" fmla="*/ 135 h 164"/>
                <a:gd name="T28" fmla="*/ 1 w 195"/>
                <a:gd name="T29" fmla="*/ 144 h 164"/>
                <a:gd name="T30" fmla="*/ 0 w 195"/>
                <a:gd name="T31" fmla="*/ 151 h 164"/>
                <a:gd name="T32" fmla="*/ 1 w 195"/>
                <a:gd name="T33" fmla="*/ 155 h 164"/>
                <a:gd name="T34" fmla="*/ 4 w 195"/>
                <a:gd name="T35" fmla="*/ 157 h 164"/>
                <a:gd name="T36" fmla="*/ 7 w 195"/>
                <a:gd name="T37" fmla="*/ 159 h 164"/>
                <a:gd name="T38" fmla="*/ 12 w 195"/>
                <a:gd name="T39" fmla="*/ 160 h 164"/>
                <a:gd name="T40" fmla="*/ 16 w 195"/>
                <a:gd name="T41" fmla="*/ 163 h 164"/>
                <a:gd name="T42" fmla="*/ 25 w 195"/>
                <a:gd name="T43" fmla="*/ 163 h 164"/>
                <a:gd name="T44" fmla="*/ 33 w 195"/>
                <a:gd name="T45" fmla="*/ 164 h 164"/>
                <a:gd name="T46" fmla="*/ 42 w 195"/>
                <a:gd name="T47" fmla="*/ 164 h 164"/>
                <a:gd name="T48" fmla="*/ 53 w 195"/>
                <a:gd name="T49" fmla="*/ 163 h 164"/>
                <a:gd name="T50" fmla="*/ 65 w 195"/>
                <a:gd name="T51" fmla="*/ 160 h 164"/>
                <a:gd name="T52" fmla="*/ 79 w 195"/>
                <a:gd name="T53" fmla="*/ 158 h 164"/>
                <a:gd name="T54" fmla="*/ 95 w 195"/>
                <a:gd name="T55" fmla="*/ 155 h 164"/>
                <a:gd name="T56" fmla="*/ 111 w 195"/>
                <a:gd name="T57" fmla="*/ 150 h 164"/>
                <a:gd name="T58" fmla="*/ 131 w 195"/>
                <a:gd name="T59" fmla="*/ 144 h 164"/>
                <a:gd name="T60" fmla="*/ 150 w 195"/>
                <a:gd name="T61" fmla="*/ 137 h 164"/>
                <a:gd name="T62" fmla="*/ 172 w 195"/>
                <a:gd name="T63" fmla="*/ 129 h 164"/>
                <a:gd name="T64" fmla="*/ 195 w 195"/>
                <a:gd name="T65" fmla="*/ 120 h 164"/>
                <a:gd name="T66" fmla="*/ 193 w 195"/>
                <a:gd name="T67" fmla="*/ 103 h 164"/>
                <a:gd name="T68" fmla="*/ 191 w 195"/>
                <a:gd name="T69" fmla="*/ 83 h 164"/>
                <a:gd name="T70" fmla="*/ 188 w 195"/>
                <a:gd name="T71" fmla="*/ 64 h 164"/>
                <a:gd name="T72" fmla="*/ 187 w 195"/>
                <a:gd name="T73" fmla="*/ 43 h 164"/>
                <a:gd name="T74" fmla="*/ 178 w 195"/>
                <a:gd name="T75" fmla="*/ 37 h 164"/>
                <a:gd name="T76" fmla="*/ 170 w 195"/>
                <a:gd name="T77" fmla="*/ 33 h 164"/>
                <a:gd name="T78" fmla="*/ 161 w 195"/>
                <a:gd name="T79" fmla="*/ 27 h 164"/>
                <a:gd name="T80" fmla="*/ 152 w 195"/>
                <a:gd name="T81" fmla="*/ 21 h 164"/>
                <a:gd name="T82" fmla="*/ 144 w 195"/>
                <a:gd name="T83" fmla="*/ 17 h 164"/>
                <a:gd name="T84" fmla="*/ 136 w 195"/>
                <a:gd name="T85" fmla="*/ 11 h 164"/>
                <a:gd name="T86" fmla="*/ 128 w 195"/>
                <a:gd name="T87" fmla="*/ 6 h 164"/>
                <a:gd name="T88" fmla="*/ 121 w 195"/>
                <a:gd name="T89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5" h="164">
                  <a:moveTo>
                    <a:pt x="121" y="0"/>
                  </a:moveTo>
                  <a:lnTo>
                    <a:pt x="110" y="10"/>
                  </a:lnTo>
                  <a:lnTo>
                    <a:pt x="99" y="20"/>
                  </a:lnTo>
                  <a:lnTo>
                    <a:pt x="89" y="28"/>
                  </a:lnTo>
                  <a:lnTo>
                    <a:pt x="80" y="37"/>
                  </a:lnTo>
                  <a:lnTo>
                    <a:pt x="71" y="45"/>
                  </a:lnTo>
                  <a:lnTo>
                    <a:pt x="63" y="53"/>
                  </a:lnTo>
                  <a:lnTo>
                    <a:pt x="56" y="61"/>
                  </a:lnTo>
                  <a:lnTo>
                    <a:pt x="49" y="68"/>
                  </a:lnTo>
                  <a:lnTo>
                    <a:pt x="36" y="83"/>
                  </a:lnTo>
                  <a:lnTo>
                    <a:pt x="26" y="98"/>
                  </a:lnTo>
                  <a:lnTo>
                    <a:pt x="16" y="112"/>
                  </a:lnTo>
                  <a:lnTo>
                    <a:pt x="10" y="125"/>
                  </a:lnTo>
                  <a:lnTo>
                    <a:pt x="5" y="135"/>
                  </a:lnTo>
                  <a:lnTo>
                    <a:pt x="1" y="144"/>
                  </a:lnTo>
                  <a:lnTo>
                    <a:pt x="0" y="151"/>
                  </a:lnTo>
                  <a:lnTo>
                    <a:pt x="1" y="155"/>
                  </a:lnTo>
                  <a:lnTo>
                    <a:pt x="4" y="157"/>
                  </a:lnTo>
                  <a:lnTo>
                    <a:pt x="7" y="159"/>
                  </a:lnTo>
                  <a:lnTo>
                    <a:pt x="12" y="160"/>
                  </a:lnTo>
                  <a:lnTo>
                    <a:pt x="16" y="163"/>
                  </a:lnTo>
                  <a:lnTo>
                    <a:pt x="25" y="163"/>
                  </a:lnTo>
                  <a:lnTo>
                    <a:pt x="33" y="164"/>
                  </a:lnTo>
                  <a:lnTo>
                    <a:pt x="42" y="164"/>
                  </a:lnTo>
                  <a:lnTo>
                    <a:pt x="53" y="163"/>
                  </a:lnTo>
                  <a:lnTo>
                    <a:pt x="65" y="160"/>
                  </a:lnTo>
                  <a:lnTo>
                    <a:pt x="79" y="158"/>
                  </a:lnTo>
                  <a:lnTo>
                    <a:pt x="95" y="155"/>
                  </a:lnTo>
                  <a:lnTo>
                    <a:pt x="111" y="150"/>
                  </a:lnTo>
                  <a:lnTo>
                    <a:pt x="131" y="144"/>
                  </a:lnTo>
                  <a:lnTo>
                    <a:pt x="150" y="137"/>
                  </a:lnTo>
                  <a:lnTo>
                    <a:pt x="172" y="129"/>
                  </a:lnTo>
                  <a:lnTo>
                    <a:pt x="195" y="120"/>
                  </a:lnTo>
                  <a:lnTo>
                    <a:pt x="193" y="103"/>
                  </a:lnTo>
                  <a:lnTo>
                    <a:pt x="191" y="83"/>
                  </a:lnTo>
                  <a:lnTo>
                    <a:pt x="188" y="64"/>
                  </a:lnTo>
                  <a:lnTo>
                    <a:pt x="187" y="43"/>
                  </a:lnTo>
                  <a:lnTo>
                    <a:pt x="178" y="37"/>
                  </a:lnTo>
                  <a:lnTo>
                    <a:pt x="170" y="33"/>
                  </a:lnTo>
                  <a:lnTo>
                    <a:pt x="161" y="27"/>
                  </a:lnTo>
                  <a:lnTo>
                    <a:pt x="152" y="21"/>
                  </a:lnTo>
                  <a:lnTo>
                    <a:pt x="144" y="17"/>
                  </a:lnTo>
                  <a:lnTo>
                    <a:pt x="136" y="11"/>
                  </a:lnTo>
                  <a:lnTo>
                    <a:pt x="128" y="6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7"/>
            <p:cNvSpPr>
              <a:spLocks/>
            </p:cNvSpPr>
            <p:nvPr/>
          </p:nvSpPr>
          <p:spPr bwMode="auto">
            <a:xfrm>
              <a:off x="2679" y="1844"/>
              <a:ext cx="574" cy="574"/>
            </a:xfrm>
            <a:custGeom>
              <a:avLst/>
              <a:gdLst>
                <a:gd name="T0" fmla="*/ 778 w 1149"/>
                <a:gd name="T1" fmla="*/ 37 h 1149"/>
                <a:gd name="T2" fmla="*/ 696 w 1149"/>
                <a:gd name="T3" fmla="*/ 13 h 1149"/>
                <a:gd name="T4" fmla="*/ 609 w 1149"/>
                <a:gd name="T5" fmla="*/ 1 h 1149"/>
                <a:gd name="T6" fmla="*/ 521 w 1149"/>
                <a:gd name="T7" fmla="*/ 2 h 1149"/>
                <a:gd name="T8" fmla="*/ 434 w 1149"/>
                <a:gd name="T9" fmla="*/ 17 h 1149"/>
                <a:gd name="T10" fmla="*/ 351 w 1149"/>
                <a:gd name="T11" fmla="*/ 45 h 1149"/>
                <a:gd name="T12" fmla="*/ 239 w 1149"/>
                <a:gd name="T13" fmla="*/ 107 h 1149"/>
                <a:gd name="T14" fmla="*/ 106 w 1149"/>
                <a:gd name="T15" fmla="*/ 243 h 1149"/>
                <a:gd name="T16" fmla="*/ 22 w 1149"/>
                <a:gd name="T17" fmla="*/ 415 h 1149"/>
                <a:gd name="T18" fmla="*/ 3 w 1149"/>
                <a:gd name="T19" fmla="*/ 633 h 1149"/>
                <a:gd name="T20" fmla="*/ 98 w 1149"/>
                <a:gd name="T21" fmla="*/ 895 h 1149"/>
                <a:gd name="T22" fmla="*/ 301 w 1149"/>
                <a:gd name="T23" fmla="*/ 1080 h 1149"/>
                <a:gd name="T24" fmla="*/ 574 w 1149"/>
                <a:gd name="T25" fmla="*/ 1149 h 1149"/>
                <a:gd name="T26" fmla="*/ 848 w 1149"/>
                <a:gd name="T27" fmla="*/ 1080 h 1149"/>
                <a:gd name="T28" fmla="*/ 1051 w 1149"/>
                <a:gd name="T29" fmla="*/ 895 h 1149"/>
                <a:gd name="T30" fmla="*/ 1145 w 1149"/>
                <a:gd name="T31" fmla="*/ 633 h 1149"/>
                <a:gd name="T32" fmla="*/ 1126 w 1149"/>
                <a:gd name="T33" fmla="*/ 414 h 1149"/>
                <a:gd name="T34" fmla="*/ 1042 w 1149"/>
                <a:gd name="T35" fmla="*/ 241 h 1149"/>
                <a:gd name="T36" fmla="*/ 905 w 1149"/>
                <a:gd name="T37" fmla="*/ 105 h 1149"/>
                <a:gd name="T38" fmla="*/ 680 w 1149"/>
                <a:gd name="T39" fmla="*/ 233 h 1149"/>
                <a:gd name="T40" fmla="*/ 703 w 1149"/>
                <a:gd name="T41" fmla="*/ 314 h 1149"/>
                <a:gd name="T42" fmla="*/ 803 w 1149"/>
                <a:gd name="T43" fmla="*/ 302 h 1149"/>
                <a:gd name="T44" fmla="*/ 898 w 1149"/>
                <a:gd name="T45" fmla="*/ 291 h 1149"/>
                <a:gd name="T46" fmla="*/ 960 w 1149"/>
                <a:gd name="T47" fmla="*/ 313 h 1149"/>
                <a:gd name="T48" fmla="*/ 983 w 1149"/>
                <a:gd name="T49" fmla="*/ 390 h 1149"/>
                <a:gd name="T50" fmla="*/ 918 w 1149"/>
                <a:gd name="T51" fmla="*/ 500 h 1149"/>
                <a:gd name="T52" fmla="*/ 875 w 1149"/>
                <a:gd name="T53" fmla="*/ 544 h 1149"/>
                <a:gd name="T54" fmla="*/ 863 w 1149"/>
                <a:gd name="T55" fmla="*/ 579 h 1149"/>
                <a:gd name="T56" fmla="*/ 894 w 1149"/>
                <a:gd name="T57" fmla="*/ 605 h 1149"/>
                <a:gd name="T58" fmla="*/ 982 w 1149"/>
                <a:gd name="T59" fmla="*/ 715 h 1149"/>
                <a:gd name="T60" fmla="*/ 977 w 1149"/>
                <a:gd name="T61" fmla="*/ 808 h 1149"/>
                <a:gd name="T62" fmla="*/ 923 w 1149"/>
                <a:gd name="T63" fmla="*/ 838 h 1149"/>
                <a:gd name="T64" fmla="*/ 835 w 1149"/>
                <a:gd name="T65" fmla="*/ 838 h 1149"/>
                <a:gd name="T66" fmla="*/ 719 w 1149"/>
                <a:gd name="T67" fmla="*/ 808 h 1149"/>
                <a:gd name="T68" fmla="*/ 689 w 1149"/>
                <a:gd name="T69" fmla="*/ 910 h 1149"/>
                <a:gd name="T70" fmla="*/ 628 w 1149"/>
                <a:gd name="T71" fmla="*/ 1023 h 1149"/>
                <a:gd name="T72" fmla="*/ 535 w 1149"/>
                <a:gd name="T73" fmla="*/ 1030 h 1149"/>
                <a:gd name="T74" fmla="*/ 448 w 1149"/>
                <a:gd name="T75" fmla="*/ 870 h 1149"/>
                <a:gd name="T76" fmla="*/ 364 w 1149"/>
                <a:gd name="T77" fmla="*/ 841 h 1149"/>
                <a:gd name="T78" fmla="*/ 267 w 1149"/>
                <a:gd name="T79" fmla="*/ 859 h 1149"/>
                <a:gd name="T80" fmla="*/ 188 w 1149"/>
                <a:gd name="T81" fmla="*/ 841 h 1149"/>
                <a:gd name="T82" fmla="*/ 159 w 1149"/>
                <a:gd name="T83" fmla="*/ 766 h 1149"/>
                <a:gd name="T84" fmla="*/ 223 w 1149"/>
                <a:gd name="T85" fmla="*/ 651 h 1149"/>
                <a:gd name="T86" fmla="*/ 264 w 1149"/>
                <a:gd name="T87" fmla="*/ 609 h 1149"/>
                <a:gd name="T88" fmla="*/ 219 w 1149"/>
                <a:gd name="T89" fmla="*/ 516 h 1149"/>
                <a:gd name="T90" fmla="*/ 151 w 1149"/>
                <a:gd name="T91" fmla="*/ 376 h 1149"/>
                <a:gd name="T92" fmla="*/ 184 w 1149"/>
                <a:gd name="T93" fmla="*/ 328 h 1149"/>
                <a:gd name="T94" fmla="*/ 236 w 1149"/>
                <a:gd name="T95" fmla="*/ 312 h 1149"/>
                <a:gd name="T96" fmla="*/ 310 w 1149"/>
                <a:gd name="T97" fmla="*/ 314 h 1149"/>
                <a:gd name="T98" fmla="*/ 373 w 1149"/>
                <a:gd name="T99" fmla="*/ 328 h 1149"/>
                <a:gd name="T100" fmla="*/ 425 w 1149"/>
                <a:gd name="T101" fmla="*/ 344 h 1149"/>
                <a:gd name="T102" fmla="*/ 456 w 1149"/>
                <a:gd name="T103" fmla="*/ 236 h 1149"/>
                <a:gd name="T104" fmla="*/ 517 w 1149"/>
                <a:gd name="T105" fmla="*/ 127 h 1149"/>
                <a:gd name="T106" fmla="*/ 593 w 1149"/>
                <a:gd name="T107" fmla="*/ 114 h 1149"/>
                <a:gd name="T108" fmla="*/ 658 w 1149"/>
                <a:gd name="T109" fmla="*/ 182 h 1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49" h="1149">
                  <a:moveTo>
                    <a:pt x="839" y="64"/>
                  </a:moveTo>
                  <a:lnTo>
                    <a:pt x="824" y="56"/>
                  </a:lnTo>
                  <a:lnTo>
                    <a:pt x="809" y="50"/>
                  </a:lnTo>
                  <a:lnTo>
                    <a:pt x="793" y="43"/>
                  </a:lnTo>
                  <a:lnTo>
                    <a:pt x="778" y="37"/>
                  </a:lnTo>
                  <a:lnTo>
                    <a:pt x="762" y="31"/>
                  </a:lnTo>
                  <a:lnTo>
                    <a:pt x="745" y="25"/>
                  </a:lnTo>
                  <a:lnTo>
                    <a:pt x="729" y="21"/>
                  </a:lnTo>
                  <a:lnTo>
                    <a:pt x="712" y="16"/>
                  </a:lnTo>
                  <a:lnTo>
                    <a:pt x="696" y="13"/>
                  </a:lnTo>
                  <a:lnTo>
                    <a:pt x="679" y="9"/>
                  </a:lnTo>
                  <a:lnTo>
                    <a:pt x="661" y="7"/>
                  </a:lnTo>
                  <a:lnTo>
                    <a:pt x="644" y="5"/>
                  </a:lnTo>
                  <a:lnTo>
                    <a:pt x="627" y="2"/>
                  </a:lnTo>
                  <a:lnTo>
                    <a:pt x="609" y="1"/>
                  </a:lnTo>
                  <a:lnTo>
                    <a:pt x="592" y="0"/>
                  </a:lnTo>
                  <a:lnTo>
                    <a:pt x="574" y="0"/>
                  </a:lnTo>
                  <a:lnTo>
                    <a:pt x="555" y="0"/>
                  </a:lnTo>
                  <a:lnTo>
                    <a:pt x="538" y="1"/>
                  </a:lnTo>
                  <a:lnTo>
                    <a:pt x="521" y="2"/>
                  </a:lnTo>
                  <a:lnTo>
                    <a:pt x="502" y="5"/>
                  </a:lnTo>
                  <a:lnTo>
                    <a:pt x="485" y="7"/>
                  </a:lnTo>
                  <a:lnTo>
                    <a:pt x="468" y="10"/>
                  </a:lnTo>
                  <a:lnTo>
                    <a:pt x="450" y="14"/>
                  </a:lnTo>
                  <a:lnTo>
                    <a:pt x="434" y="17"/>
                  </a:lnTo>
                  <a:lnTo>
                    <a:pt x="417" y="22"/>
                  </a:lnTo>
                  <a:lnTo>
                    <a:pt x="401" y="27"/>
                  </a:lnTo>
                  <a:lnTo>
                    <a:pt x="384" y="32"/>
                  </a:lnTo>
                  <a:lnTo>
                    <a:pt x="367" y="38"/>
                  </a:lnTo>
                  <a:lnTo>
                    <a:pt x="351" y="45"/>
                  </a:lnTo>
                  <a:lnTo>
                    <a:pt x="336" y="52"/>
                  </a:lnTo>
                  <a:lnTo>
                    <a:pt x="320" y="59"/>
                  </a:lnTo>
                  <a:lnTo>
                    <a:pt x="305" y="67"/>
                  </a:lnTo>
                  <a:lnTo>
                    <a:pt x="272" y="86"/>
                  </a:lnTo>
                  <a:lnTo>
                    <a:pt x="239" y="107"/>
                  </a:lnTo>
                  <a:lnTo>
                    <a:pt x="210" y="131"/>
                  </a:lnTo>
                  <a:lnTo>
                    <a:pt x="181" y="155"/>
                  </a:lnTo>
                  <a:lnTo>
                    <a:pt x="154" y="183"/>
                  </a:lnTo>
                  <a:lnTo>
                    <a:pt x="129" y="212"/>
                  </a:lnTo>
                  <a:lnTo>
                    <a:pt x="106" y="243"/>
                  </a:lnTo>
                  <a:lnTo>
                    <a:pt x="84" y="274"/>
                  </a:lnTo>
                  <a:lnTo>
                    <a:pt x="65" y="307"/>
                  </a:lnTo>
                  <a:lnTo>
                    <a:pt x="48" y="343"/>
                  </a:lnTo>
                  <a:lnTo>
                    <a:pt x="34" y="379"/>
                  </a:lnTo>
                  <a:lnTo>
                    <a:pt x="22" y="415"/>
                  </a:lnTo>
                  <a:lnTo>
                    <a:pt x="12" y="455"/>
                  </a:lnTo>
                  <a:lnTo>
                    <a:pt x="6" y="494"/>
                  </a:lnTo>
                  <a:lnTo>
                    <a:pt x="1" y="533"/>
                  </a:lnTo>
                  <a:lnTo>
                    <a:pt x="0" y="574"/>
                  </a:lnTo>
                  <a:lnTo>
                    <a:pt x="3" y="633"/>
                  </a:lnTo>
                  <a:lnTo>
                    <a:pt x="11" y="689"/>
                  </a:lnTo>
                  <a:lnTo>
                    <a:pt x="25" y="745"/>
                  </a:lnTo>
                  <a:lnTo>
                    <a:pt x="45" y="798"/>
                  </a:lnTo>
                  <a:lnTo>
                    <a:pt x="69" y="848"/>
                  </a:lnTo>
                  <a:lnTo>
                    <a:pt x="98" y="895"/>
                  </a:lnTo>
                  <a:lnTo>
                    <a:pt x="131" y="939"/>
                  </a:lnTo>
                  <a:lnTo>
                    <a:pt x="168" y="981"/>
                  </a:lnTo>
                  <a:lnTo>
                    <a:pt x="208" y="1017"/>
                  </a:lnTo>
                  <a:lnTo>
                    <a:pt x="253" y="1051"/>
                  </a:lnTo>
                  <a:lnTo>
                    <a:pt x="301" y="1080"/>
                  </a:lnTo>
                  <a:lnTo>
                    <a:pt x="350" y="1104"/>
                  </a:lnTo>
                  <a:lnTo>
                    <a:pt x="403" y="1123"/>
                  </a:lnTo>
                  <a:lnTo>
                    <a:pt x="458" y="1137"/>
                  </a:lnTo>
                  <a:lnTo>
                    <a:pt x="515" y="1145"/>
                  </a:lnTo>
                  <a:lnTo>
                    <a:pt x="574" y="1149"/>
                  </a:lnTo>
                  <a:lnTo>
                    <a:pt x="633" y="1145"/>
                  </a:lnTo>
                  <a:lnTo>
                    <a:pt x="690" y="1137"/>
                  </a:lnTo>
                  <a:lnTo>
                    <a:pt x="745" y="1123"/>
                  </a:lnTo>
                  <a:lnTo>
                    <a:pt x="797" y="1104"/>
                  </a:lnTo>
                  <a:lnTo>
                    <a:pt x="848" y="1080"/>
                  </a:lnTo>
                  <a:lnTo>
                    <a:pt x="895" y="1051"/>
                  </a:lnTo>
                  <a:lnTo>
                    <a:pt x="940" y="1017"/>
                  </a:lnTo>
                  <a:lnTo>
                    <a:pt x="981" y="981"/>
                  </a:lnTo>
                  <a:lnTo>
                    <a:pt x="1017" y="939"/>
                  </a:lnTo>
                  <a:lnTo>
                    <a:pt x="1051" y="895"/>
                  </a:lnTo>
                  <a:lnTo>
                    <a:pt x="1080" y="848"/>
                  </a:lnTo>
                  <a:lnTo>
                    <a:pt x="1104" y="798"/>
                  </a:lnTo>
                  <a:lnTo>
                    <a:pt x="1124" y="745"/>
                  </a:lnTo>
                  <a:lnTo>
                    <a:pt x="1137" y="689"/>
                  </a:lnTo>
                  <a:lnTo>
                    <a:pt x="1145" y="633"/>
                  </a:lnTo>
                  <a:lnTo>
                    <a:pt x="1149" y="574"/>
                  </a:lnTo>
                  <a:lnTo>
                    <a:pt x="1148" y="533"/>
                  </a:lnTo>
                  <a:lnTo>
                    <a:pt x="1143" y="493"/>
                  </a:lnTo>
                  <a:lnTo>
                    <a:pt x="1136" y="453"/>
                  </a:lnTo>
                  <a:lnTo>
                    <a:pt x="1126" y="414"/>
                  </a:lnTo>
                  <a:lnTo>
                    <a:pt x="1114" y="378"/>
                  </a:lnTo>
                  <a:lnTo>
                    <a:pt x="1099" y="341"/>
                  </a:lnTo>
                  <a:lnTo>
                    <a:pt x="1082" y="306"/>
                  </a:lnTo>
                  <a:lnTo>
                    <a:pt x="1064" y="273"/>
                  </a:lnTo>
                  <a:lnTo>
                    <a:pt x="1042" y="241"/>
                  </a:lnTo>
                  <a:lnTo>
                    <a:pt x="1017" y="209"/>
                  </a:lnTo>
                  <a:lnTo>
                    <a:pt x="992" y="181"/>
                  </a:lnTo>
                  <a:lnTo>
                    <a:pt x="966" y="153"/>
                  </a:lnTo>
                  <a:lnTo>
                    <a:pt x="936" y="128"/>
                  </a:lnTo>
                  <a:lnTo>
                    <a:pt x="905" y="105"/>
                  </a:lnTo>
                  <a:lnTo>
                    <a:pt x="872" y="84"/>
                  </a:lnTo>
                  <a:lnTo>
                    <a:pt x="839" y="64"/>
                  </a:lnTo>
                  <a:lnTo>
                    <a:pt x="669" y="204"/>
                  </a:lnTo>
                  <a:lnTo>
                    <a:pt x="675" y="218"/>
                  </a:lnTo>
                  <a:lnTo>
                    <a:pt x="680" y="233"/>
                  </a:lnTo>
                  <a:lnTo>
                    <a:pt x="686" y="249"/>
                  </a:lnTo>
                  <a:lnTo>
                    <a:pt x="690" y="265"/>
                  </a:lnTo>
                  <a:lnTo>
                    <a:pt x="695" y="281"/>
                  </a:lnTo>
                  <a:lnTo>
                    <a:pt x="698" y="297"/>
                  </a:lnTo>
                  <a:lnTo>
                    <a:pt x="703" y="314"/>
                  </a:lnTo>
                  <a:lnTo>
                    <a:pt x="706" y="331"/>
                  </a:lnTo>
                  <a:lnTo>
                    <a:pt x="732" y="322"/>
                  </a:lnTo>
                  <a:lnTo>
                    <a:pt x="757" y="314"/>
                  </a:lnTo>
                  <a:lnTo>
                    <a:pt x="780" y="307"/>
                  </a:lnTo>
                  <a:lnTo>
                    <a:pt x="803" y="302"/>
                  </a:lnTo>
                  <a:lnTo>
                    <a:pt x="824" y="297"/>
                  </a:lnTo>
                  <a:lnTo>
                    <a:pt x="845" y="294"/>
                  </a:lnTo>
                  <a:lnTo>
                    <a:pt x="863" y="291"/>
                  </a:lnTo>
                  <a:lnTo>
                    <a:pt x="880" y="291"/>
                  </a:lnTo>
                  <a:lnTo>
                    <a:pt x="898" y="291"/>
                  </a:lnTo>
                  <a:lnTo>
                    <a:pt x="913" y="294"/>
                  </a:lnTo>
                  <a:lnTo>
                    <a:pt x="926" y="296"/>
                  </a:lnTo>
                  <a:lnTo>
                    <a:pt x="939" y="300"/>
                  </a:lnTo>
                  <a:lnTo>
                    <a:pt x="949" y="306"/>
                  </a:lnTo>
                  <a:lnTo>
                    <a:pt x="960" y="313"/>
                  </a:lnTo>
                  <a:lnTo>
                    <a:pt x="968" y="321"/>
                  </a:lnTo>
                  <a:lnTo>
                    <a:pt x="975" y="330"/>
                  </a:lnTo>
                  <a:lnTo>
                    <a:pt x="983" y="349"/>
                  </a:lnTo>
                  <a:lnTo>
                    <a:pt x="985" y="369"/>
                  </a:lnTo>
                  <a:lnTo>
                    <a:pt x="983" y="390"/>
                  </a:lnTo>
                  <a:lnTo>
                    <a:pt x="976" y="412"/>
                  </a:lnTo>
                  <a:lnTo>
                    <a:pt x="966" y="434"/>
                  </a:lnTo>
                  <a:lnTo>
                    <a:pt x="952" y="456"/>
                  </a:lnTo>
                  <a:lnTo>
                    <a:pt x="936" y="478"/>
                  </a:lnTo>
                  <a:lnTo>
                    <a:pt x="918" y="500"/>
                  </a:lnTo>
                  <a:lnTo>
                    <a:pt x="909" y="509"/>
                  </a:lnTo>
                  <a:lnTo>
                    <a:pt x="901" y="518"/>
                  </a:lnTo>
                  <a:lnTo>
                    <a:pt x="892" y="527"/>
                  </a:lnTo>
                  <a:lnTo>
                    <a:pt x="884" y="536"/>
                  </a:lnTo>
                  <a:lnTo>
                    <a:pt x="875" y="544"/>
                  </a:lnTo>
                  <a:lnTo>
                    <a:pt x="866" y="552"/>
                  </a:lnTo>
                  <a:lnTo>
                    <a:pt x="857" y="560"/>
                  </a:lnTo>
                  <a:lnTo>
                    <a:pt x="849" y="567"/>
                  </a:lnTo>
                  <a:lnTo>
                    <a:pt x="856" y="573"/>
                  </a:lnTo>
                  <a:lnTo>
                    <a:pt x="863" y="579"/>
                  </a:lnTo>
                  <a:lnTo>
                    <a:pt x="870" y="585"/>
                  </a:lnTo>
                  <a:lnTo>
                    <a:pt x="876" y="589"/>
                  </a:lnTo>
                  <a:lnTo>
                    <a:pt x="883" y="595"/>
                  </a:lnTo>
                  <a:lnTo>
                    <a:pt x="888" y="601"/>
                  </a:lnTo>
                  <a:lnTo>
                    <a:pt x="894" y="605"/>
                  </a:lnTo>
                  <a:lnTo>
                    <a:pt x="900" y="611"/>
                  </a:lnTo>
                  <a:lnTo>
                    <a:pt x="928" y="639"/>
                  </a:lnTo>
                  <a:lnTo>
                    <a:pt x="951" y="665"/>
                  </a:lnTo>
                  <a:lnTo>
                    <a:pt x="968" y="691"/>
                  </a:lnTo>
                  <a:lnTo>
                    <a:pt x="982" y="715"/>
                  </a:lnTo>
                  <a:lnTo>
                    <a:pt x="990" y="739"/>
                  </a:lnTo>
                  <a:lnTo>
                    <a:pt x="993" y="760"/>
                  </a:lnTo>
                  <a:lnTo>
                    <a:pt x="991" y="780"/>
                  </a:lnTo>
                  <a:lnTo>
                    <a:pt x="984" y="799"/>
                  </a:lnTo>
                  <a:lnTo>
                    <a:pt x="977" y="808"/>
                  </a:lnTo>
                  <a:lnTo>
                    <a:pt x="969" y="816"/>
                  </a:lnTo>
                  <a:lnTo>
                    <a:pt x="960" y="823"/>
                  </a:lnTo>
                  <a:lnTo>
                    <a:pt x="949" y="829"/>
                  </a:lnTo>
                  <a:lnTo>
                    <a:pt x="937" y="833"/>
                  </a:lnTo>
                  <a:lnTo>
                    <a:pt x="923" y="838"/>
                  </a:lnTo>
                  <a:lnTo>
                    <a:pt x="908" y="840"/>
                  </a:lnTo>
                  <a:lnTo>
                    <a:pt x="892" y="841"/>
                  </a:lnTo>
                  <a:lnTo>
                    <a:pt x="875" y="841"/>
                  </a:lnTo>
                  <a:lnTo>
                    <a:pt x="855" y="840"/>
                  </a:lnTo>
                  <a:lnTo>
                    <a:pt x="835" y="838"/>
                  </a:lnTo>
                  <a:lnTo>
                    <a:pt x="815" y="834"/>
                  </a:lnTo>
                  <a:lnTo>
                    <a:pt x="792" y="829"/>
                  </a:lnTo>
                  <a:lnTo>
                    <a:pt x="769" y="823"/>
                  </a:lnTo>
                  <a:lnTo>
                    <a:pt x="744" y="816"/>
                  </a:lnTo>
                  <a:lnTo>
                    <a:pt x="719" y="808"/>
                  </a:lnTo>
                  <a:lnTo>
                    <a:pt x="710" y="814"/>
                  </a:lnTo>
                  <a:lnTo>
                    <a:pt x="705" y="840"/>
                  </a:lnTo>
                  <a:lnTo>
                    <a:pt x="701" y="864"/>
                  </a:lnTo>
                  <a:lnTo>
                    <a:pt x="695" y="888"/>
                  </a:lnTo>
                  <a:lnTo>
                    <a:pt x="689" y="910"/>
                  </a:lnTo>
                  <a:lnTo>
                    <a:pt x="679" y="940"/>
                  </a:lnTo>
                  <a:lnTo>
                    <a:pt x="667" y="967"/>
                  </a:lnTo>
                  <a:lnTo>
                    <a:pt x="656" y="989"/>
                  </a:lnTo>
                  <a:lnTo>
                    <a:pt x="642" y="1008"/>
                  </a:lnTo>
                  <a:lnTo>
                    <a:pt x="628" y="1023"/>
                  </a:lnTo>
                  <a:lnTo>
                    <a:pt x="612" y="1033"/>
                  </a:lnTo>
                  <a:lnTo>
                    <a:pt x="596" y="1040"/>
                  </a:lnTo>
                  <a:lnTo>
                    <a:pt x="578" y="1044"/>
                  </a:lnTo>
                  <a:lnTo>
                    <a:pt x="556" y="1040"/>
                  </a:lnTo>
                  <a:lnTo>
                    <a:pt x="535" y="1030"/>
                  </a:lnTo>
                  <a:lnTo>
                    <a:pt x="514" y="1012"/>
                  </a:lnTo>
                  <a:lnTo>
                    <a:pt x="495" y="986"/>
                  </a:lnTo>
                  <a:lnTo>
                    <a:pt x="478" y="954"/>
                  </a:lnTo>
                  <a:lnTo>
                    <a:pt x="462" y="915"/>
                  </a:lnTo>
                  <a:lnTo>
                    <a:pt x="448" y="870"/>
                  </a:lnTo>
                  <a:lnTo>
                    <a:pt x="435" y="818"/>
                  </a:lnTo>
                  <a:lnTo>
                    <a:pt x="419" y="824"/>
                  </a:lnTo>
                  <a:lnTo>
                    <a:pt x="402" y="830"/>
                  </a:lnTo>
                  <a:lnTo>
                    <a:pt x="384" y="836"/>
                  </a:lnTo>
                  <a:lnTo>
                    <a:pt x="364" y="841"/>
                  </a:lnTo>
                  <a:lnTo>
                    <a:pt x="346" y="846"/>
                  </a:lnTo>
                  <a:lnTo>
                    <a:pt x="325" y="851"/>
                  </a:lnTo>
                  <a:lnTo>
                    <a:pt x="305" y="854"/>
                  </a:lnTo>
                  <a:lnTo>
                    <a:pt x="286" y="856"/>
                  </a:lnTo>
                  <a:lnTo>
                    <a:pt x="267" y="859"/>
                  </a:lnTo>
                  <a:lnTo>
                    <a:pt x="249" y="859"/>
                  </a:lnTo>
                  <a:lnTo>
                    <a:pt x="231" y="856"/>
                  </a:lnTo>
                  <a:lnTo>
                    <a:pt x="215" y="853"/>
                  </a:lnTo>
                  <a:lnTo>
                    <a:pt x="200" y="848"/>
                  </a:lnTo>
                  <a:lnTo>
                    <a:pt x="188" y="841"/>
                  </a:lnTo>
                  <a:lnTo>
                    <a:pt x="176" y="831"/>
                  </a:lnTo>
                  <a:lnTo>
                    <a:pt x="167" y="819"/>
                  </a:lnTo>
                  <a:lnTo>
                    <a:pt x="160" y="803"/>
                  </a:lnTo>
                  <a:lnTo>
                    <a:pt x="157" y="786"/>
                  </a:lnTo>
                  <a:lnTo>
                    <a:pt x="159" y="766"/>
                  </a:lnTo>
                  <a:lnTo>
                    <a:pt x="163" y="746"/>
                  </a:lnTo>
                  <a:lnTo>
                    <a:pt x="173" y="724"/>
                  </a:lnTo>
                  <a:lnTo>
                    <a:pt x="185" y="701"/>
                  </a:lnTo>
                  <a:lnTo>
                    <a:pt x="203" y="677"/>
                  </a:lnTo>
                  <a:lnTo>
                    <a:pt x="223" y="651"/>
                  </a:lnTo>
                  <a:lnTo>
                    <a:pt x="230" y="643"/>
                  </a:lnTo>
                  <a:lnTo>
                    <a:pt x="238" y="635"/>
                  </a:lnTo>
                  <a:lnTo>
                    <a:pt x="246" y="626"/>
                  </a:lnTo>
                  <a:lnTo>
                    <a:pt x="254" y="618"/>
                  </a:lnTo>
                  <a:lnTo>
                    <a:pt x="264" y="609"/>
                  </a:lnTo>
                  <a:lnTo>
                    <a:pt x="273" y="601"/>
                  </a:lnTo>
                  <a:lnTo>
                    <a:pt x="282" y="592"/>
                  </a:lnTo>
                  <a:lnTo>
                    <a:pt x="293" y="582"/>
                  </a:lnTo>
                  <a:lnTo>
                    <a:pt x="252" y="549"/>
                  </a:lnTo>
                  <a:lnTo>
                    <a:pt x="219" y="516"/>
                  </a:lnTo>
                  <a:lnTo>
                    <a:pt x="191" y="485"/>
                  </a:lnTo>
                  <a:lnTo>
                    <a:pt x="170" y="455"/>
                  </a:lnTo>
                  <a:lnTo>
                    <a:pt x="158" y="427"/>
                  </a:lnTo>
                  <a:lnTo>
                    <a:pt x="151" y="401"/>
                  </a:lnTo>
                  <a:lnTo>
                    <a:pt x="151" y="376"/>
                  </a:lnTo>
                  <a:lnTo>
                    <a:pt x="159" y="354"/>
                  </a:lnTo>
                  <a:lnTo>
                    <a:pt x="163" y="346"/>
                  </a:lnTo>
                  <a:lnTo>
                    <a:pt x="169" y="340"/>
                  </a:lnTo>
                  <a:lnTo>
                    <a:pt x="176" y="334"/>
                  </a:lnTo>
                  <a:lnTo>
                    <a:pt x="184" y="328"/>
                  </a:lnTo>
                  <a:lnTo>
                    <a:pt x="192" y="323"/>
                  </a:lnTo>
                  <a:lnTo>
                    <a:pt x="203" y="319"/>
                  </a:lnTo>
                  <a:lnTo>
                    <a:pt x="213" y="315"/>
                  </a:lnTo>
                  <a:lnTo>
                    <a:pt x="225" y="313"/>
                  </a:lnTo>
                  <a:lnTo>
                    <a:pt x="236" y="312"/>
                  </a:lnTo>
                  <a:lnTo>
                    <a:pt x="250" y="311"/>
                  </a:lnTo>
                  <a:lnTo>
                    <a:pt x="264" y="311"/>
                  </a:lnTo>
                  <a:lnTo>
                    <a:pt x="279" y="311"/>
                  </a:lnTo>
                  <a:lnTo>
                    <a:pt x="294" y="312"/>
                  </a:lnTo>
                  <a:lnTo>
                    <a:pt x="310" y="314"/>
                  </a:lnTo>
                  <a:lnTo>
                    <a:pt x="327" y="318"/>
                  </a:lnTo>
                  <a:lnTo>
                    <a:pt x="346" y="321"/>
                  </a:lnTo>
                  <a:lnTo>
                    <a:pt x="355" y="323"/>
                  </a:lnTo>
                  <a:lnTo>
                    <a:pt x="364" y="326"/>
                  </a:lnTo>
                  <a:lnTo>
                    <a:pt x="373" y="328"/>
                  </a:lnTo>
                  <a:lnTo>
                    <a:pt x="384" y="330"/>
                  </a:lnTo>
                  <a:lnTo>
                    <a:pt x="394" y="334"/>
                  </a:lnTo>
                  <a:lnTo>
                    <a:pt x="404" y="337"/>
                  </a:lnTo>
                  <a:lnTo>
                    <a:pt x="415" y="341"/>
                  </a:lnTo>
                  <a:lnTo>
                    <a:pt x="425" y="344"/>
                  </a:lnTo>
                  <a:lnTo>
                    <a:pt x="433" y="338"/>
                  </a:lnTo>
                  <a:lnTo>
                    <a:pt x="439" y="311"/>
                  </a:lnTo>
                  <a:lnTo>
                    <a:pt x="443" y="284"/>
                  </a:lnTo>
                  <a:lnTo>
                    <a:pt x="449" y="259"/>
                  </a:lnTo>
                  <a:lnTo>
                    <a:pt x="456" y="236"/>
                  </a:lnTo>
                  <a:lnTo>
                    <a:pt x="467" y="207"/>
                  </a:lnTo>
                  <a:lnTo>
                    <a:pt x="477" y="181"/>
                  </a:lnTo>
                  <a:lnTo>
                    <a:pt x="490" y="159"/>
                  </a:lnTo>
                  <a:lnTo>
                    <a:pt x="503" y="140"/>
                  </a:lnTo>
                  <a:lnTo>
                    <a:pt x="517" y="127"/>
                  </a:lnTo>
                  <a:lnTo>
                    <a:pt x="532" y="116"/>
                  </a:lnTo>
                  <a:lnTo>
                    <a:pt x="548" y="111"/>
                  </a:lnTo>
                  <a:lnTo>
                    <a:pt x="565" y="108"/>
                  </a:lnTo>
                  <a:lnTo>
                    <a:pt x="579" y="109"/>
                  </a:lnTo>
                  <a:lnTo>
                    <a:pt x="593" y="114"/>
                  </a:lnTo>
                  <a:lnTo>
                    <a:pt x="608" y="121"/>
                  </a:lnTo>
                  <a:lnTo>
                    <a:pt x="621" y="131"/>
                  </a:lnTo>
                  <a:lnTo>
                    <a:pt x="634" y="145"/>
                  </a:lnTo>
                  <a:lnTo>
                    <a:pt x="646" y="162"/>
                  </a:lnTo>
                  <a:lnTo>
                    <a:pt x="658" y="182"/>
                  </a:lnTo>
                  <a:lnTo>
                    <a:pt x="669" y="204"/>
                  </a:lnTo>
                  <a:lnTo>
                    <a:pt x="839" y="64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8"/>
            <p:cNvSpPr>
              <a:spLocks/>
            </p:cNvSpPr>
            <p:nvPr/>
          </p:nvSpPr>
          <p:spPr bwMode="auto">
            <a:xfrm>
              <a:off x="3043" y="2150"/>
              <a:ext cx="97" cy="80"/>
            </a:xfrm>
            <a:custGeom>
              <a:avLst/>
              <a:gdLst>
                <a:gd name="T0" fmla="*/ 118 w 196"/>
                <a:gd name="T1" fmla="*/ 42 h 160"/>
                <a:gd name="T2" fmla="*/ 112 w 196"/>
                <a:gd name="T3" fmla="*/ 37 h 160"/>
                <a:gd name="T4" fmla="*/ 107 w 196"/>
                <a:gd name="T5" fmla="*/ 33 h 160"/>
                <a:gd name="T6" fmla="*/ 101 w 196"/>
                <a:gd name="T7" fmla="*/ 27 h 160"/>
                <a:gd name="T8" fmla="*/ 96 w 196"/>
                <a:gd name="T9" fmla="*/ 22 h 160"/>
                <a:gd name="T10" fmla="*/ 89 w 196"/>
                <a:gd name="T11" fmla="*/ 16 h 160"/>
                <a:gd name="T12" fmla="*/ 83 w 196"/>
                <a:gd name="T13" fmla="*/ 12 h 160"/>
                <a:gd name="T14" fmla="*/ 76 w 196"/>
                <a:gd name="T15" fmla="*/ 6 h 160"/>
                <a:gd name="T16" fmla="*/ 69 w 196"/>
                <a:gd name="T17" fmla="*/ 0 h 160"/>
                <a:gd name="T18" fmla="*/ 62 w 196"/>
                <a:gd name="T19" fmla="*/ 6 h 160"/>
                <a:gd name="T20" fmla="*/ 54 w 196"/>
                <a:gd name="T21" fmla="*/ 12 h 160"/>
                <a:gd name="T22" fmla="*/ 46 w 196"/>
                <a:gd name="T23" fmla="*/ 18 h 160"/>
                <a:gd name="T24" fmla="*/ 39 w 196"/>
                <a:gd name="T25" fmla="*/ 23 h 160"/>
                <a:gd name="T26" fmla="*/ 30 w 196"/>
                <a:gd name="T27" fmla="*/ 30 h 160"/>
                <a:gd name="T28" fmla="*/ 22 w 196"/>
                <a:gd name="T29" fmla="*/ 36 h 160"/>
                <a:gd name="T30" fmla="*/ 14 w 196"/>
                <a:gd name="T31" fmla="*/ 42 h 160"/>
                <a:gd name="T32" fmla="*/ 5 w 196"/>
                <a:gd name="T33" fmla="*/ 47 h 160"/>
                <a:gd name="T34" fmla="*/ 5 w 196"/>
                <a:gd name="T35" fmla="*/ 67 h 160"/>
                <a:gd name="T36" fmla="*/ 3 w 196"/>
                <a:gd name="T37" fmla="*/ 87 h 160"/>
                <a:gd name="T38" fmla="*/ 1 w 196"/>
                <a:gd name="T39" fmla="*/ 105 h 160"/>
                <a:gd name="T40" fmla="*/ 0 w 196"/>
                <a:gd name="T41" fmla="*/ 125 h 160"/>
                <a:gd name="T42" fmla="*/ 23 w 196"/>
                <a:gd name="T43" fmla="*/ 133 h 160"/>
                <a:gd name="T44" fmla="*/ 45 w 196"/>
                <a:gd name="T45" fmla="*/ 140 h 160"/>
                <a:gd name="T46" fmla="*/ 66 w 196"/>
                <a:gd name="T47" fmla="*/ 145 h 160"/>
                <a:gd name="T48" fmla="*/ 84 w 196"/>
                <a:gd name="T49" fmla="*/ 150 h 160"/>
                <a:gd name="T50" fmla="*/ 101 w 196"/>
                <a:gd name="T51" fmla="*/ 154 h 160"/>
                <a:gd name="T52" fmla="*/ 118 w 196"/>
                <a:gd name="T53" fmla="*/ 157 h 160"/>
                <a:gd name="T54" fmla="*/ 131 w 196"/>
                <a:gd name="T55" fmla="*/ 159 h 160"/>
                <a:gd name="T56" fmla="*/ 144 w 196"/>
                <a:gd name="T57" fmla="*/ 160 h 160"/>
                <a:gd name="T58" fmla="*/ 154 w 196"/>
                <a:gd name="T59" fmla="*/ 160 h 160"/>
                <a:gd name="T60" fmla="*/ 165 w 196"/>
                <a:gd name="T61" fmla="*/ 160 h 160"/>
                <a:gd name="T62" fmla="*/ 173 w 196"/>
                <a:gd name="T63" fmla="*/ 160 h 160"/>
                <a:gd name="T64" fmla="*/ 180 w 196"/>
                <a:gd name="T65" fmla="*/ 159 h 160"/>
                <a:gd name="T66" fmla="*/ 186 w 196"/>
                <a:gd name="T67" fmla="*/ 157 h 160"/>
                <a:gd name="T68" fmla="*/ 190 w 196"/>
                <a:gd name="T69" fmla="*/ 156 h 160"/>
                <a:gd name="T70" fmla="*/ 193 w 196"/>
                <a:gd name="T71" fmla="*/ 153 h 160"/>
                <a:gd name="T72" fmla="*/ 195 w 196"/>
                <a:gd name="T73" fmla="*/ 151 h 160"/>
                <a:gd name="T74" fmla="*/ 196 w 196"/>
                <a:gd name="T75" fmla="*/ 145 h 160"/>
                <a:gd name="T76" fmla="*/ 195 w 196"/>
                <a:gd name="T77" fmla="*/ 137 h 160"/>
                <a:gd name="T78" fmla="*/ 191 w 196"/>
                <a:gd name="T79" fmla="*/ 127 h 160"/>
                <a:gd name="T80" fmla="*/ 184 w 196"/>
                <a:gd name="T81" fmla="*/ 114 h 160"/>
                <a:gd name="T82" fmla="*/ 173 w 196"/>
                <a:gd name="T83" fmla="*/ 99 h 160"/>
                <a:gd name="T84" fmla="*/ 159 w 196"/>
                <a:gd name="T85" fmla="*/ 82 h 160"/>
                <a:gd name="T86" fmla="*/ 141 w 196"/>
                <a:gd name="T87" fmla="*/ 62 h 160"/>
                <a:gd name="T88" fmla="*/ 118 w 196"/>
                <a:gd name="T89" fmla="*/ 4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0">
                  <a:moveTo>
                    <a:pt x="118" y="42"/>
                  </a:moveTo>
                  <a:lnTo>
                    <a:pt x="112" y="37"/>
                  </a:lnTo>
                  <a:lnTo>
                    <a:pt x="107" y="33"/>
                  </a:lnTo>
                  <a:lnTo>
                    <a:pt x="101" y="27"/>
                  </a:lnTo>
                  <a:lnTo>
                    <a:pt x="96" y="22"/>
                  </a:lnTo>
                  <a:lnTo>
                    <a:pt x="89" y="16"/>
                  </a:lnTo>
                  <a:lnTo>
                    <a:pt x="83" y="12"/>
                  </a:lnTo>
                  <a:lnTo>
                    <a:pt x="76" y="6"/>
                  </a:lnTo>
                  <a:lnTo>
                    <a:pt x="69" y="0"/>
                  </a:lnTo>
                  <a:lnTo>
                    <a:pt x="62" y="6"/>
                  </a:lnTo>
                  <a:lnTo>
                    <a:pt x="54" y="12"/>
                  </a:lnTo>
                  <a:lnTo>
                    <a:pt x="46" y="18"/>
                  </a:lnTo>
                  <a:lnTo>
                    <a:pt x="39" y="23"/>
                  </a:lnTo>
                  <a:lnTo>
                    <a:pt x="30" y="30"/>
                  </a:lnTo>
                  <a:lnTo>
                    <a:pt x="22" y="36"/>
                  </a:lnTo>
                  <a:lnTo>
                    <a:pt x="14" y="42"/>
                  </a:lnTo>
                  <a:lnTo>
                    <a:pt x="5" y="47"/>
                  </a:lnTo>
                  <a:lnTo>
                    <a:pt x="5" y="67"/>
                  </a:lnTo>
                  <a:lnTo>
                    <a:pt x="3" y="87"/>
                  </a:lnTo>
                  <a:lnTo>
                    <a:pt x="1" y="105"/>
                  </a:lnTo>
                  <a:lnTo>
                    <a:pt x="0" y="125"/>
                  </a:lnTo>
                  <a:lnTo>
                    <a:pt x="23" y="133"/>
                  </a:lnTo>
                  <a:lnTo>
                    <a:pt x="45" y="140"/>
                  </a:lnTo>
                  <a:lnTo>
                    <a:pt x="66" y="145"/>
                  </a:lnTo>
                  <a:lnTo>
                    <a:pt x="84" y="150"/>
                  </a:lnTo>
                  <a:lnTo>
                    <a:pt x="101" y="154"/>
                  </a:lnTo>
                  <a:lnTo>
                    <a:pt x="118" y="157"/>
                  </a:lnTo>
                  <a:lnTo>
                    <a:pt x="131" y="159"/>
                  </a:lnTo>
                  <a:lnTo>
                    <a:pt x="144" y="160"/>
                  </a:lnTo>
                  <a:lnTo>
                    <a:pt x="154" y="160"/>
                  </a:lnTo>
                  <a:lnTo>
                    <a:pt x="165" y="160"/>
                  </a:lnTo>
                  <a:lnTo>
                    <a:pt x="173" y="160"/>
                  </a:lnTo>
                  <a:lnTo>
                    <a:pt x="180" y="159"/>
                  </a:lnTo>
                  <a:lnTo>
                    <a:pt x="186" y="157"/>
                  </a:lnTo>
                  <a:lnTo>
                    <a:pt x="190" y="156"/>
                  </a:lnTo>
                  <a:lnTo>
                    <a:pt x="193" y="153"/>
                  </a:lnTo>
                  <a:lnTo>
                    <a:pt x="195" y="151"/>
                  </a:lnTo>
                  <a:lnTo>
                    <a:pt x="196" y="145"/>
                  </a:lnTo>
                  <a:lnTo>
                    <a:pt x="195" y="137"/>
                  </a:lnTo>
                  <a:lnTo>
                    <a:pt x="191" y="127"/>
                  </a:lnTo>
                  <a:lnTo>
                    <a:pt x="184" y="114"/>
                  </a:lnTo>
                  <a:lnTo>
                    <a:pt x="173" y="99"/>
                  </a:lnTo>
                  <a:lnTo>
                    <a:pt x="159" y="82"/>
                  </a:lnTo>
                  <a:lnTo>
                    <a:pt x="141" y="62"/>
                  </a:lnTo>
                  <a:lnTo>
                    <a:pt x="118" y="42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9"/>
            <p:cNvSpPr>
              <a:spLocks/>
            </p:cNvSpPr>
            <p:nvPr/>
          </p:nvSpPr>
          <p:spPr bwMode="auto">
            <a:xfrm>
              <a:off x="3038" y="2023"/>
              <a:ext cx="98" cy="83"/>
            </a:xfrm>
            <a:custGeom>
              <a:avLst/>
              <a:gdLst>
                <a:gd name="T0" fmla="*/ 74 w 196"/>
                <a:gd name="T1" fmla="*/ 166 h 166"/>
                <a:gd name="T2" fmla="*/ 84 w 196"/>
                <a:gd name="T3" fmla="*/ 157 h 166"/>
                <a:gd name="T4" fmla="*/ 94 w 196"/>
                <a:gd name="T5" fmla="*/ 149 h 166"/>
                <a:gd name="T6" fmla="*/ 104 w 196"/>
                <a:gd name="T7" fmla="*/ 139 h 166"/>
                <a:gd name="T8" fmla="*/ 113 w 196"/>
                <a:gd name="T9" fmla="*/ 131 h 166"/>
                <a:gd name="T10" fmla="*/ 121 w 196"/>
                <a:gd name="T11" fmla="*/ 123 h 166"/>
                <a:gd name="T12" fmla="*/ 129 w 196"/>
                <a:gd name="T13" fmla="*/ 115 h 166"/>
                <a:gd name="T14" fmla="*/ 136 w 196"/>
                <a:gd name="T15" fmla="*/ 107 h 166"/>
                <a:gd name="T16" fmla="*/ 143 w 196"/>
                <a:gd name="T17" fmla="*/ 100 h 166"/>
                <a:gd name="T18" fmla="*/ 159 w 196"/>
                <a:gd name="T19" fmla="*/ 82 h 166"/>
                <a:gd name="T20" fmla="*/ 172 w 196"/>
                <a:gd name="T21" fmla="*/ 66 h 166"/>
                <a:gd name="T22" fmla="*/ 181 w 196"/>
                <a:gd name="T23" fmla="*/ 51 h 166"/>
                <a:gd name="T24" fmla="*/ 188 w 196"/>
                <a:gd name="T25" fmla="*/ 38 h 166"/>
                <a:gd name="T26" fmla="*/ 192 w 196"/>
                <a:gd name="T27" fmla="*/ 28 h 166"/>
                <a:gd name="T28" fmla="*/ 195 w 196"/>
                <a:gd name="T29" fmla="*/ 20 h 166"/>
                <a:gd name="T30" fmla="*/ 196 w 196"/>
                <a:gd name="T31" fmla="*/ 13 h 166"/>
                <a:gd name="T32" fmla="*/ 195 w 196"/>
                <a:gd name="T33" fmla="*/ 8 h 166"/>
                <a:gd name="T34" fmla="*/ 192 w 196"/>
                <a:gd name="T35" fmla="*/ 6 h 166"/>
                <a:gd name="T36" fmla="*/ 189 w 196"/>
                <a:gd name="T37" fmla="*/ 5 h 166"/>
                <a:gd name="T38" fmla="*/ 184 w 196"/>
                <a:gd name="T39" fmla="*/ 2 h 166"/>
                <a:gd name="T40" fmla="*/ 179 w 196"/>
                <a:gd name="T41" fmla="*/ 1 h 166"/>
                <a:gd name="T42" fmla="*/ 172 w 196"/>
                <a:gd name="T43" fmla="*/ 0 h 166"/>
                <a:gd name="T44" fmla="*/ 164 w 196"/>
                <a:gd name="T45" fmla="*/ 0 h 166"/>
                <a:gd name="T46" fmla="*/ 154 w 196"/>
                <a:gd name="T47" fmla="*/ 1 h 166"/>
                <a:gd name="T48" fmla="*/ 143 w 196"/>
                <a:gd name="T49" fmla="*/ 1 h 166"/>
                <a:gd name="T50" fmla="*/ 130 w 196"/>
                <a:gd name="T51" fmla="*/ 4 h 166"/>
                <a:gd name="T52" fmla="*/ 116 w 196"/>
                <a:gd name="T53" fmla="*/ 6 h 166"/>
                <a:gd name="T54" fmla="*/ 100 w 196"/>
                <a:gd name="T55" fmla="*/ 9 h 166"/>
                <a:gd name="T56" fmla="*/ 84 w 196"/>
                <a:gd name="T57" fmla="*/ 14 h 166"/>
                <a:gd name="T58" fmla="*/ 66 w 196"/>
                <a:gd name="T59" fmla="*/ 20 h 166"/>
                <a:gd name="T60" fmla="*/ 45 w 196"/>
                <a:gd name="T61" fmla="*/ 27 h 166"/>
                <a:gd name="T62" fmla="*/ 23 w 196"/>
                <a:gd name="T63" fmla="*/ 35 h 166"/>
                <a:gd name="T64" fmla="*/ 0 w 196"/>
                <a:gd name="T65" fmla="*/ 44 h 166"/>
                <a:gd name="T66" fmla="*/ 2 w 196"/>
                <a:gd name="T67" fmla="*/ 63 h 166"/>
                <a:gd name="T68" fmla="*/ 5 w 196"/>
                <a:gd name="T69" fmla="*/ 82 h 166"/>
                <a:gd name="T70" fmla="*/ 7 w 196"/>
                <a:gd name="T71" fmla="*/ 101 h 166"/>
                <a:gd name="T72" fmla="*/ 9 w 196"/>
                <a:gd name="T73" fmla="*/ 122 h 166"/>
                <a:gd name="T74" fmla="*/ 17 w 196"/>
                <a:gd name="T75" fmla="*/ 128 h 166"/>
                <a:gd name="T76" fmla="*/ 26 w 196"/>
                <a:gd name="T77" fmla="*/ 132 h 166"/>
                <a:gd name="T78" fmla="*/ 35 w 196"/>
                <a:gd name="T79" fmla="*/ 138 h 166"/>
                <a:gd name="T80" fmla="*/ 43 w 196"/>
                <a:gd name="T81" fmla="*/ 144 h 166"/>
                <a:gd name="T82" fmla="*/ 51 w 196"/>
                <a:gd name="T83" fmla="*/ 149 h 166"/>
                <a:gd name="T84" fmla="*/ 59 w 196"/>
                <a:gd name="T85" fmla="*/ 154 h 166"/>
                <a:gd name="T86" fmla="*/ 67 w 196"/>
                <a:gd name="T87" fmla="*/ 160 h 166"/>
                <a:gd name="T88" fmla="*/ 74 w 196"/>
                <a:gd name="T89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6">
                  <a:moveTo>
                    <a:pt x="74" y="166"/>
                  </a:moveTo>
                  <a:lnTo>
                    <a:pt x="84" y="157"/>
                  </a:lnTo>
                  <a:lnTo>
                    <a:pt x="94" y="149"/>
                  </a:lnTo>
                  <a:lnTo>
                    <a:pt x="104" y="139"/>
                  </a:lnTo>
                  <a:lnTo>
                    <a:pt x="113" y="131"/>
                  </a:lnTo>
                  <a:lnTo>
                    <a:pt x="121" y="123"/>
                  </a:lnTo>
                  <a:lnTo>
                    <a:pt x="129" y="115"/>
                  </a:lnTo>
                  <a:lnTo>
                    <a:pt x="136" y="107"/>
                  </a:lnTo>
                  <a:lnTo>
                    <a:pt x="143" y="100"/>
                  </a:lnTo>
                  <a:lnTo>
                    <a:pt x="159" y="82"/>
                  </a:lnTo>
                  <a:lnTo>
                    <a:pt x="172" y="66"/>
                  </a:lnTo>
                  <a:lnTo>
                    <a:pt x="181" y="51"/>
                  </a:lnTo>
                  <a:lnTo>
                    <a:pt x="188" y="38"/>
                  </a:lnTo>
                  <a:lnTo>
                    <a:pt x="192" y="28"/>
                  </a:lnTo>
                  <a:lnTo>
                    <a:pt x="195" y="20"/>
                  </a:lnTo>
                  <a:lnTo>
                    <a:pt x="196" y="13"/>
                  </a:lnTo>
                  <a:lnTo>
                    <a:pt x="195" y="8"/>
                  </a:lnTo>
                  <a:lnTo>
                    <a:pt x="192" y="6"/>
                  </a:lnTo>
                  <a:lnTo>
                    <a:pt x="189" y="5"/>
                  </a:lnTo>
                  <a:lnTo>
                    <a:pt x="184" y="2"/>
                  </a:lnTo>
                  <a:lnTo>
                    <a:pt x="179" y="1"/>
                  </a:lnTo>
                  <a:lnTo>
                    <a:pt x="172" y="0"/>
                  </a:lnTo>
                  <a:lnTo>
                    <a:pt x="164" y="0"/>
                  </a:lnTo>
                  <a:lnTo>
                    <a:pt x="154" y="1"/>
                  </a:lnTo>
                  <a:lnTo>
                    <a:pt x="143" y="1"/>
                  </a:lnTo>
                  <a:lnTo>
                    <a:pt x="130" y="4"/>
                  </a:lnTo>
                  <a:lnTo>
                    <a:pt x="116" y="6"/>
                  </a:lnTo>
                  <a:lnTo>
                    <a:pt x="100" y="9"/>
                  </a:lnTo>
                  <a:lnTo>
                    <a:pt x="84" y="14"/>
                  </a:lnTo>
                  <a:lnTo>
                    <a:pt x="66" y="20"/>
                  </a:lnTo>
                  <a:lnTo>
                    <a:pt x="45" y="27"/>
                  </a:lnTo>
                  <a:lnTo>
                    <a:pt x="23" y="35"/>
                  </a:lnTo>
                  <a:lnTo>
                    <a:pt x="0" y="44"/>
                  </a:lnTo>
                  <a:lnTo>
                    <a:pt x="2" y="63"/>
                  </a:lnTo>
                  <a:lnTo>
                    <a:pt x="5" y="82"/>
                  </a:lnTo>
                  <a:lnTo>
                    <a:pt x="7" y="101"/>
                  </a:lnTo>
                  <a:lnTo>
                    <a:pt x="9" y="122"/>
                  </a:lnTo>
                  <a:lnTo>
                    <a:pt x="17" y="128"/>
                  </a:lnTo>
                  <a:lnTo>
                    <a:pt x="26" y="132"/>
                  </a:lnTo>
                  <a:lnTo>
                    <a:pt x="35" y="138"/>
                  </a:lnTo>
                  <a:lnTo>
                    <a:pt x="43" y="144"/>
                  </a:lnTo>
                  <a:lnTo>
                    <a:pt x="51" y="149"/>
                  </a:lnTo>
                  <a:lnTo>
                    <a:pt x="59" y="154"/>
                  </a:lnTo>
                  <a:lnTo>
                    <a:pt x="67" y="160"/>
                  </a:lnTo>
                  <a:lnTo>
                    <a:pt x="74" y="166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30"/>
            <p:cNvSpPr>
              <a:spLocks/>
            </p:cNvSpPr>
            <p:nvPr/>
          </p:nvSpPr>
          <p:spPr bwMode="auto">
            <a:xfrm>
              <a:off x="2910" y="2073"/>
              <a:ext cx="113" cy="112"/>
            </a:xfrm>
            <a:custGeom>
              <a:avLst/>
              <a:gdLst>
                <a:gd name="T0" fmla="*/ 187 w 226"/>
                <a:gd name="T1" fmla="*/ 28 h 226"/>
                <a:gd name="T2" fmla="*/ 202 w 226"/>
                <a:gd name="T3" fmla="*/ 45 h 226"/>
                <a:gd name="T4" fmla="*/ 219 w 226"/>
                <a:gd name="T5" fmla="*/ 75 h 226"/>
                <a:gd name="T6" fmla="*/ 226 w 226"/>
                <a:gd name="T7" fmla="*/ 119 h 226"/>
                <a:gd name="T8" fmla="*/ 215 w 226"/>
                <a:gd name="T9" fmla="*/ 160 h 226"/>
                <a:gd name="T10" fmla="*/ 189 w 226"/>
                <a:gd name="T11" fmla="*/ 195 h 226"/>
                <a:gd name="T12" fmla="*/ 150 w 226"/>
                <a:gd name="T13" fmla="*/ 219 h 226"/>
                <a:gd name="T14" fmla="*/ 107 w 226"/>
                <a:gd name="T15" fmla="*/ 226 h 226"/>
                <a:gd name="T16" fmla="*/ 66 w 226"/>
                <a:gd name="T17" fmla="*/ 215 h 226"/>
                <a:gd name="T18" fmla="*/ 30 w 226"/>
                <a:gd name="T19" fmla="*/ 190 h 226"/>
                <a:gd name="T20" fmla="*/ 6 w 226"/>
                <a:gd name="T21" fmla="*/ 151 h 226"/>
                <a:gd name="T22" fmla="*/ 0 w 226"/>
                <a:gd name="T23" fmla="*/ 107 h 226"/>
                <a:gd name="T24" fmla="*/ 10 w 226"/>
                <a:gd name="T25" fmla="*/ 66 h 226"/>
                <a:gd name="T26" fmla="*/ 36 w 226"/>
                <a:gd name="T27" fmla="*/ 30 h 226"/>
                <a:gd name="T28" fmla="*/ 70 w 226"/>
                <a:gd name="T29" fmla="*/ 8 h 226"/>
                <a:gd name="T30" fmla="*/ 103 w 226"/>
                <a:gd name="T31" fmla="*/ 0 h 226"/>
                <a:gd name="T32" fmla="*/ 135 w 226"/>
                <a:gd name="T33" fmla="*/ 2 h 226"/>
                <a:gd name="T34" fmla="*/ 165 w 226"/>
                <a:gd name="T35" fmla="*/ 13 h 226"/>
                <a:gd name="T36" fmla="*/ 150 w 226"/>
                <a:gd name="T37" fmla="*/ 60 h 226"/>
                <a:gd name="T38" fmla="*/ 134 w 226"/>
                <a:gd name="T39" fmla="*/ 51 h 226"/>
                <a:gd name="T40" fmla="*/ 115 w 226"/>
                <a:gd name="T41" fmla="*/ 47 h 226"/>
                <a:gd name="T42" fmla="*/ 97 w 226"/>
                <a:gd name="T43" fmla="*/ 50 h 226"/>
                <a:gd name="T44" fmla="*/ 78 w 226"/>
                <a:gd name="T45" fmla="*/ 58 h 226"/>
                <a:gd name="T46" fmla="*/ 59 w 226"/>
                <a:gd name="T47" fmla="*/ 75 h 226"/>
                <a:gd name="T48" fmla="*/ 48 w 226"/>
                <a:gd name="T49" fmla="*/ 97 h 226"/>
                <a:gd name="T50" fmla="*/ 47 w 226"/>
                <a:gd name="T51" fmla="*/ 122 h 226"/>
                <a:gd name="T52" fmla="*/ 56 w 226"/>
                <a:gd name="T53" fmla="*/ 146 h 226"/>
                <a:gd name="T54" fmla="*/ 74 w 226"/>
                <a:gd name="T55" fmla="*/ 166 h 226"/>
                <a:gd name="T56" fmla="*/ 97 w 226"/>
                <a:gd name="T57" fmla="*/ 176 h 226"/>
                <a:gd name="T58" fmla="*/ 121 w 226"/>
                <a:gd name="T59" fmla="*/ 177 h 226"/>
                <a:gd name="T60" fmla="*/ 145 w 226"/>
                <a:gd name="T61" fmla="*/ 168 h 226"/>
                <a:gd name="T62" fmla="*/ 165 w 226"/>
                <a:gd name="T63" fmla="*/ 151 h 226"/>
                <a:gd name="T64" fmla="*/ 175 w 226"/>
                <a:gd name="T65" fmla="*/ 129 h 226"/>
                <a:gd name="T66" fmla="*/ 176 w 226"/>
                <a:gd name="T67" fmla="*/ 104 h 226"/>
                <a:gd name="T68" fmla="*/ 167 w 226"/>
                <a:gd name="T69" fmla="*/ 79 h 226"/>
                <a:gd name="T70" fmla="*/ 159 w 226"/>
                <a:gd name="T71" fmla="*/ 68 h 226"/>
                <a:gd name="T72" fmla="*/ 150 w 226"/>
                <a:gd name="T73" fmla="*/ 6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6" h="226">
                  <a:moveTo>
                    <a:pt x="179" y="21"/>
                  </a:moveTo>
                  <a:lnTo>
                    <a:pt x="187" y="28"/>
                  </a:lnTo>
                  <a:lnTo>
                    <a:pt x="195" y="36"/>
                  </a:lnTo>
                  <a:lnTo>
                    <a:pt x="202" y="45"/>
                  </a:lnTo>
                  <a:lnTo>
                    <a:pt x="209" y="54"/>
                  </a:lnTo>
                  <a:lnTo>
                    <a:pt x="219" y="75"/>
                  </a:lnTo>
                  <a:lnTo>
                    <a:pt x="225" y="97"/>
                  </a:lnTo>
                  <a:lnTo>
                    <a:pt x="226" y="119"/>
                  </a:lnTo>
                  <a:lnTo>
                    <a:pt x="222" y="139"/>
                  </a:lnTo>
                  <a:lnTo>
                    <a:pt x="215" y="160"/>
                  </a:lnTo>
                  <a:lnTo>
                    <a:pt x="204" y="178"/>
                  </a:lnTo>
                  <a:lnTo>
                    <a:pt x="189" y="195"/>
                  </a:lnTo>
                  <a:lnTo>
                    <a:pt x="171" y="208"/>
                  </a:lnTo>
                  <a:lnTo>
                    <a:pt x="150" y="219"/>
                  </a:lnTo>
                  <a:lnTo>
                    <a:pt x="128" y="224"/>
                  </a:lnTo>
                  <a:lnTo>
                    <a:pt x="107" y="226"/>
                  </a:lnTo>
                  <a:lnTo>
                    <a:pt x="85" y="222"/>
                  </a:lnTo>
                  <a:lnTo>
                    <a:pt x="66" y="215"/>
                  </a:lnTo>
                  <a:lnTo>
                    <a:pt x="47" y="204"/>
                  </a:lnTo>
                  <a:lnTo>
                    <a:pt x="30" y="190"/>
                  </a:lnTo>
                  <a:lnTo>
                    <a:pt x="16" y="172"/>
                  </a:lnTo>
                  <a:lnTo>
                    <a:pt x="6" y="151"/>
                  </a:lnTo>
                  <a:lnTo>
                    <a:pt x="1" y="129"/>
                  </a:lnTo>
                  <a:lnTo>
                    <a:pt x="0" y="107"/>
                  </a:lnTo>
                  <a:lnTo>
                    <a:pt x="2" y="86"/>
                  </a:lnTo>
                  <a:lnTo>
                    <a:pt x="10" y="66"/>
                  </a:lnTo>
                  <a:lnTo>
                    <a:pt x="21" y="47"/>
                  </a:lnTo>
                  <a:lnTo>
                    <a:pt x="36" y="30"/>
                  </a:lnTo>
                  <a:lnTo>
                    <a:pt x="54" y="16"/>
                  </a:lnTo>
                  <a:lnTo>
                    <a:pt x="70" y="8"/>
                  </a:lnTo>
                  <a:lnTo>
                    <a:pt x="86" y="4"/>
                  </a:lnTo>
                  <a:lnTo>
                    <a:pt x="103" y="0"/>
                  </a:lnTo>
                  <a:lnTo>
                    <a:pt x="119" y="0"/>
                  </a:lnTo>
                  <a:lnTo>
                    <a:pt x="135" y="2"/>
                  </a:lnTo>
                  <a:lnTo>
                    <a:pt x="150" y="6"/>
                  </a:lnTo>
                  <a:lnTo>
                    <a:pt x="165" y="13"/>
                  </a:lnTo>
                  <a:lnTo>
                    <a:pt x="179" y="21"/>
                  </a:lnTo>
                  <a:lnTo>
                    <a:pt x="150" y="60"/>
                  </a:lnTo>
                  <a:lnTo>
                    <a:pt x="142" y="55"/>
                  </a:lnTo>
                  <a:lnTo>
                    <a:pt x="134" y="51"/>
                  </a:lnTo>
                  <a:lnTo>
                    <a:pt x="124" y="48"/>
                  </a:lnTo>
                  <a:lnTo>
                    <a:pt x="115" y="47"/>
                  </a:lnTo>
                  <a:lnTo>
                    <a:pt x="106" y="47"/>
                  </a:lnTo>
                  <a:lnTo>
                    <a:pt x="97" y="50"/>
                  </a:lnTo>
                  <a:lnTo>
                    <a:pt x="88" y="53"/>
                  </a:lnTo>
                  <a:lnTo>
                    <a:pt x="78" y="58"/>
                  </a:lnTo>
                  <a:lnTo>
                    <a:pt x="68" y="66"/>
                  </a:lnTo>
                  <a:lnTo>
                    <a:pt x="59" y="75"/>
                  </a:lnTo>
                  <a:lnTo>
                    <a:pt x="53" y="85"/>
                  </a:lnTo>
                  <a:lnTo>
                    <a:pt x="48" y="97"/>
                  </a:lnTo>
                  <a:lnTo>
                    <a:pt x="47" y="109"/>
                  </a:lnTo>
                  <a:lnTo>
                    <a:pt x="47" y="122"/>
                  </a:lnTo>
                  <a:lnTo>
                    <a:pt x="51" y="135"/>
                  </a:lnTo>
                  <a:lnTo>
                    <a:pt x="56" y="146"/>
                  </a:lnTo>
                  <a:lnTo>
                    <a:pt x="64" y="157"/>
                  </a:lnTo>
                  <a:lnTo>
                    <a:pt x="74" y="166"/>
                  </a:lnTo>
                  <a:lnTo>
                    <a:pt x="85" y="172"/>
                  </a:lnTo>
                  <a:lnTo>
                    <a:pt x="97" y="176"/>
                  </a:lnTo>
                  <a:lnTo>
                    <a:pt x="108" y="178"/>
                  </a:lnTo>
                  <a:lnTo>
                    <a:pt x="121" y="177"/>
                  </a:lnTo>
                  <a:lnTo>
                    <a:pt x="134" y="174"/>
                  </a:lnTo>
                  <a:lnTo>
                    <a:pt x="145" y="168"/>
                  </a:lnTo>
                  <a:lnTo>
                    <a:pt x="156" y="160"/>
                  </a:lnTo>
                  <a:lnTo>
                    <a:pt x="165" y="151"/>
                  </a:lnTo>
                  <a:lnTo>
                    <a:pt x="171" y="140"/>
                  </a:lnTo>
                  <a:lnTo>
                    <a:pt x="175" y="129"/>
                  </a:lnTo>
                  <a:lnTo>
                    <a:pt x="177" y="116"/>
                  </a:lnTo>
                  <a:lnTo>
                    <a:pt x="176" y="104"/>
                  </a:lnTo>
                  <a:lnTo>
                    <a:pt x="173" y="91"/>
                  </a:lnTo>
                  <a:lnTo>
                    <a:pt x="167" y="79"/>
                  </a:lnTo>
                  <a:lnTo>
                    <a:pt x="164" y="74"/>
                  </a:lnTo>
                  <a:lnTo>
                    <a:pt x="159" y="68"/>
                  </a:lnTo>
                  <a:lnTo>
                    <a:pt x="154" y="63"/>
                  </a:lnTo>
                  <a:lnTo>
                    <a:pt x="150" y="60"/>
                  </a:lnTo>
                  <a:lnTo>
                    <a:pt x="179" y="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2" name="Ovál 21"/>
          <p:cNvSpPr/>
          <p:nvPr/>
        </p:nvSpPr>
        <p:spPr>
          <a:xfrm>
            <a:off x="3419872" y="4106906"/>
            <a:ext cx="1872208" cy="3802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196066" y="4249460"/>
            <a:ext cx="144016" cy="16971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357015" y="4232073"/>
            <a:ext cx="144016" cy="16971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>
            <a:hlinkClick r:id="rId2" action="ppaction://hlinksldjump"/>
          </p:cNvPr>
          <p:cNvSpPr txBox="1"/>
          <p:nvPr/>
        </p:nvSpPr>
        <p:spPr>
          <a:xfrm>
            <a:off x="2487263" y="6381328"/>
            <a:ext cx="1508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26" name="TextovéPole 25">
            <a:hlinkClick r:id="rId3" action="ppaction://hlinksldjump"/>
          </p:cNvPr>
          <p:cNvSpPr txBox="1"/>
          <p:nvPr/>
        </p:nvSpPr>
        <p:spPr>
          <a:xfrm>
            <a:off x="5004047" y="6381328"/>
            <a:ext cx="2493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práce s prezentací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20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977" y="4024441"/>
            <a:ext cx="3763559" cy="686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V</a:t>
            </a:r>
            <a:r>
              <a:rPr lang="cs-CZ" dirty="0" smtClean="0"/>
              <a:t>azba nepolární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573" y="1296605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Rozdíl elektronegativit je mezi 0 – 0,4</a:t>
            </a:r>
          </a:p>
          <a:p>
            <a:pPr marL="0" indent="0">
              <a:buNone/>
            </a:pPr>
            <a:r>
              <a:rPr lang="cs-CZ" dirty="0" smtClean="0"/>
              <a:t>Tvar vazby je přibližně vyvážený mezi oba atomy, nejpravděpodobnější výskyt elektronového páru je mezi atomy, blíž k </a:t>
            </a:r>
            <a:r>
              <a:rPr lang="cs-CZ" dirty="0" err="1" smtClean="0"/>
              <a:t>elektronegativnějšímu</a:t>
            </a:r>
            <a:endParaRPr lang="cs-CZ" dirty="0"/>
          </a:p>
        </p:txBody>
      </p:sp>
      <p:grpSp>
        <p:nvGrpSpPr>
          <p:cNvPr id="16" name="Group 20"/>
          <p:cNvGrpSpPr>
            <a:grpSpLocks noChangeAspect="1"/>
          </p:cNvGrpSpPr>
          <p:nvPr/>
        </p:nvGrpSpPr>
        <p:grpSpPr bwMode="auto">
          <a:xfrm>
            <a:off x="1607883" y="3559587"/>
            <a:ext cx="1368152" cy="1368152"/>
            <a:chOff x="2679" y="1844"/>
            <a:chExt cx="574" cy="574"/>
          </a:xfrm>
        </p:grpSpPr>
        <p:sp>
          <p:nvSpPr>
            <p:cNvPr id="20" name="Freeform 23"/>
            <p:cNvSpPr>
              <a:spLocks/>
            </p:cNvSpPr>
            <p:nvPr/>
          </p:nvSpPr>
          <p:spPr bwMode="auto">
            <a:xfrm>
              <a:off x="2930" y="1934"/>
              <a:ext cx="70" cy="106"/>
            </a:xfrm>
            <a:custGeom>
              <a:avLst/>
              <a:gdLst>
                <a:gd name="T0" fmla="*/ 141 w 141"/>
                <a:gd name="T1" fmla="*/ 178 h 213"/>
                <a:gd name="T2" fmla="*/ 136 w 141"/>
                <a:gd name="T3" fmla="*/ 157 h 213"/>
                <a:gd name="T4" fmla="*/ 133 w 141"/>
                <a:gd name="T5" fmla="*/ 138 h 213"/>
                <a:gd name="T6" fmla="*/ 128 w 141"/>
                <a:gd name="T7" fmla="*/ 121 h 213"/>
                <a:gd name="T8" fmla="*/ 123 w 141"/>
                <a:gd name="T9" fmla="*/ 104 h 213"/>
                <a:gd name="T10" fmla="*/ 114 w 141"/>
                <a:gd name="T11" fmla="*/ 78 h 213"/>
                <a:gd name="T12" fmla="*/ 106 w 141"/>
                <a:gd name="T13" fmla="*/ 56 h 213"/>
                <a:gd name="T14" fmla="*/ 98 w 141"/>
                <a:gd name="T15" fmla="*/ 38 h 213"/>
                <a:gd name="T16" fmla="*/ 90 w 141"/>
                <a:gd name="T17" fmla="*/ 23 h 213"/>
                <a:gd name="T18" fmla="*/ 83 w 141"/>
                <a:gd name="T19" fmla="*/ 12 h 213"/>
                <a:gd name="T20" fmla="*/ 76 w 141"/>
                <a:gd name="T21" fmla="*/ 5 h 213"/>
                <a:gd name="T22" fmla="*/ 72 w 141"/>
                <a:gd name="T23" fmla="*/ 1 h 213"/>
                <a:gd name="T24" fmla="*/ 67 w 141"/>
                <a:gd name="T25" fmla="*/ 0 h 213"/>
                <a:gd name="T26" fmla="*/ 61 w 141"/>
                <a:gd name="T27" fmla="*/ 2 h 213"/>
                <a:gd name="T28" fmla="*/ 53 w 141"/>
                <a:gd name="T29" fmla="*/ 9 h 213"/>
                <a:gd name="T30" fmla="*/ 45 w 141"/>
                <a:gd name="T31" fmla="*/ 22 h 213"/>
                <a:gd name="T32" fmla="*/ 36 w 141"/>
                <a:gd name="T33" fmla="*/ 39 h 213"/>
                <a:gd name="T34" fmla="*/ 25 w 141"/>
                <a:gd name="T35" fmla="*/ 64 h 213"/>
                <a:gd name="T36" fmla="*/ 16 w 141"/>
                <a:gd name="T37" fmla="*/ 96 h 213"/>
                <a:gd name="T38" fmla="*/ 7 w 141"/>
                <a:gd name="T39" fmla="*/ 136 h 213"/>
                <a:gd name="T40" fmla="*/ 0 w 141"/>
                <a:gd name="T41" fmla="*/ 183 h 213"/>
                <a:gd name="T42" fmla="*/ 5 w 141"/>
                <a:gd name="T43" fmla="*/ 185 h 213"/>
                <a:gd name="T44" fmla="*/ 13 w 141"/>
                <a:gd name="T45" fmla="*/ 188 h 213"/>
                <a:gd name="T46" fmla="*/ 21 w 141"/>
                <a:gd name="T47" fmla="*/ 191 h 213"/>
                <a:gd name="T48" fmla="*/ 29 w 141"/>
                <a:gd name="T49" fmla="*/ 194 h 213"/>
                <a:gd name="T50" fmla="*/ 37 w 141"/>
                <a:gd name="T51" fmla="*/ 198 h 213"/>
                <a:gd name="T52" fmla="*/ 45 w 141"/>
                <a:gd name="T53" fmla="*/ 201 h 213"/>
                <a:gd name="T54" fmla="*/ 53 w 141"/>
                <a:gd name="T55" fmla="*/ 205 h 213"/>
                <a:gd name="T56" fmla="*/ 61 w 141"/>
                <a:gd name="T57" fmla="*/ 209 h 213"/>
                <a:gd name="T58" fmla="*/ 69 w 141"/>
                <a:gd name="T59" fmla="*/ 213 h 213"/>
                <a:gd name="T60" fmla="*/ 78 w 141"/>
                <a:gd name="T61" fmla="*/ 208 h 213"/>
                <a:gd name="T62" fmla="*/ 89 w 141"/>
                <a:gd name="T63" fmla="*/ 202 h 213"/>
                <a:gd name="T64" fmla="*/ 97 w 141"/>
                <a:gd name="T65" fmla="*/ 198 h 213"/>
                <a:gd name="T66" fmla="*/ 106 w 141"/>
                <a:gd name="T67" fmla="*/ 193 h 213"/>
                <a:gd name="T68" fmla="*/ 115 w 141"/>
                <a:gd name="T69" fmla="*/ 190 h 213"/>
                <a:gd name="T70" fmla="*/ 123 w 141"/>
                <a:gd name="T71" fmla="*/ 185 h 213"/>
                <a:gd name="T72" fmla="*/ 133 w 141"/>
                <a:gd name="T73" fmla="*/ 182 h 213"/>
                <a:gd name="T74" fmla="*/ 141 w 141"/>
                <a:gd name="T75" fmla="*/ 17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1" h="213">
                  <a:moveTo>
                    <a:pt x="141" y="178"/>
                  </a:moveTo>
                  <a:lnTo>
                    <a:pt x="136" y="157"/>
                  </a:lnTo>
                  <a:lnTo>
                    <a:pt x="133" y="138"/>
                  </a:lnTo>
                  <a:lnTo>
                    <a:pt x="128" y="121"/>
                  </a:lnTo>
                  <a:lnTo>
                    <a:pt x="123" y="104"/>
                  </a:lnTo>
                  <a:lnTo>
                    <a:pt x="114" y="78"/>
                  </a:lnTo>
                  <a:lnTo>
                    <a:pt x="106" y="56"/>
                  </a:lnTo>
                  <a:lnTo>
                    <a:pt x="98" y="38"/>
                  </a:lnTo>
                  <a:lnTo>
                    <a:pt x="90" y="23"/>
                  </a:lnTo>
                  <a:lnTo>
                    <a:pt x="83" y="12"/>
                  </a:lnTo>
                  <a:lnTo>
                    <a:pt x="76" y="5"/>
                  </a:lnTo>
                  <a:lnTo>
                    <a:pt x="72" y="1"/>
                  </a:lnTo>
                  <a:lnTo>
                    <a:pt x="67" y="0"/>
                  </a:lnTo>
                  <a:lnTo>
                    <a:pt x="61" y="2"/>
                  </a:lnTo>
                  <a:lnTo>
                    <a:pt x="53" y="9"/>
                  </a:lnTo>
                  <a:lnTo>
                    <a:pt x="45" y="22"/>
                  </a:lnTo>
                  <a:lnTo>
                    <a:pt x="36" y="39"/>
                  </a:lnTo>
                  <a:lnTo>
                    <a:pt x="25" y="64"/>
                  </a:lnTo>
                  <a:lnTo>
                    <a:pt x="16" y="96"/>
                  </a:lnTo>
                  <a:lnTo>
                    <a:pt x="7" y="136"/>
                  </a:lnTo>
                  <a:lnTo>
                    <a:pt x="0" y="183"/>
                  </a:lnTo>
                  <a:lnTo>
                    <a:pt x="5" y="185"/>
                  </a:lnTo>
                  <a:lnTo>
                    <a:pt x="13" y="188"/>
                  </a:lnTo>
                  <a:lnTo>
                    <a:pt x="21" y="191"/>
                  </a:lnTo>
                  <a:lnTo>
                    <a:pt x="29" y="194"/>
                  </a:lnTo>
                  <a:lnTo>
                    <a:pt x="37" y="198"/>
                  </a:lnTo>
                  <a:lnTo>
                    <a:pt x="45" y="201"/>
                  </a:lnTo>
                  <a:lnTo>
                    <a:pt x="53" y="205"/>
                  </a:lnTo>
                  <a:lnTo>
                    <a:pt x="61" y="209"/>
                  </a:lnTo>
                  <a:lnTo>
                    <a:pt x="69" y="213"/>
                  </a:lnTo>
                  <a:lnTo>
                    <a:pt x="78" y="208"/>
                  </a:lnTo>
                  <a:lnTo>
                    <a:pt x="89" y="202"/>
                  </a:lnTo>
                  <a:lnTo>
                    <a:pt x="97" y="198"/>
                  </a:lnTo>
                  <a:lnTo>
                    <a:pt x="106" y="193"/>
                  </a:lnTo>
                  <a:lnTo>
                    <a:pt x="115" y="190"/>
                  </a:lnTo>
                  <a:lnTo>
                    <a:pt x="123" y="185"/>
                  </a:lnTo>
                  <a:lnTo>
                    <a:pt x="133" y="182"/>
                  </a:lnTo>
                  <a:lnTo>
                    <a:pt x="141" y="178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4"/>
            <p:cNvSpPr>
              <a:spLocks/>
            </p:cNvSpPr>
            <p:nvPr/>
          </p:nvSpPr>
          <p:spPr bwMode="auto">
            <a:xfrm>
              <a:off x="2794" y="2031"/>
              <a:ext cx="98" cy="78"/>
            </a:xfrm>
            <a:custGeom>
              <a:avLst/>
              <a:gdLst>
                <a:gd name="T0" fmla="*/ 192 w 195"/>
                <a:gd name="T1" fmla="*/ 111 h 158"/>
                <a:gd name="T2" fmla="*/ 192 w 195"/>
                <a:gd name="T3" fmla="*/ 90 h 158"/>
                <a:gd name="T4" fmla="*/ 193 w 195"/>
                <a:gd name="T5" fmla="*/ 70 h 158"/>
                <a:gd name="T6" fmla="*/ 194 w 195"/>
                <a:gd name="T7" fmla="*/ 53 h 158"/>
                <a:gd name="T8" fmla="*/ 195 w 195"/>
                <a:gd name="T9" fmla="*/ 36 h 158"/>
                <a:gd name="T10" fmla="*/ 182 w 195"/>
                <a:gd name="T11" fmla="*/ 31 h 158"/>
                <a:gd name="T12" fmla="*/ 170 w 195"/>
                <a:gd name="T13" fmla="*/ 27 h 158"/>
                <a:gd name="T14" fmla="*/ 157 w 195"/>
                <a:gd name="T15" fmla="*/ 23 h 158"/>
                <a:gd name="T16" fmla="*/ 145 w 195"/>
                <a:gd name="T17" fmla="*/ 20 h 158"/>
                <a:gd name="T18" fmla="*/ 134 w 195"/>
                <a:gd name="T19" fmla="*/ 17 h 158"/>
                <a:gd name="T20" fmla="*/ 124 w 195"/>
                <a:gd name="T21" fmla="*/ 14 h 158"/>
                <a:gd name="T22" fmla="*/ 113 w 195"/>
                <a:gd name="T23" fmla="*/ 12 h 158"/>
                <a:gd name="T24" fmla="*/ 104 w 195"/>
                <a:gd name="T25" fmla="*/ 9 h 158"/>
                <a:gd name="T26" fmla="*/ 81 w 195"/>
                <a:gd name="T27" fmla="*/ 5 h 158"/>
                <a:gd name="T28" fmla="*/ 61 w 195"/>
                <a:gd name="T29" fmla="*/ 2 h 158"/>
                <a:gd name="T30" fmla="*/ 44 w 195"/>
                <a:gd name="T31" fmla="*/ 0 h 158"/>
                <a:gd name="T32" fmla="*/ 30 w 195"/>
                <a:gd name="T33" fmla="*/ 1 h 158"/>
                <a:gd name="T34" fmla="*/ 20 w 195"/>
                <a:gd name="T35" fmla="*/ 2 h 158"/>
                <a:gd name="T36" fmla="*/ 11 w 195"/>
                <a:gd name="T37" fmla="*/ 5 h 158"/>
                <a:gd name="T38" fmla="*/ 6 w 195"/>
                <a:gd name="T39" fmla="*/ 7 h 158"/>
                <a:gd name="T40" fmla="*/ 3 w 195"/>
                <a:gd name="T41" fmla="*/ 10 h 158"/>
                <a:gd name="T42" fmla="*/ 3 w 195"/>
                <a:gd name="T43" fmla="*/ 10 h 158"/>
                <a:gd name="T44" fmla="*/ 1 w 195"/>
                <a:gd name="T45" fmla="*/ 10 h 158"/>
                <a:gd name="T46" fmla="*/ 0 w 195"/>
                <a:gd name="T47" fmla="*/ 16 h 158"/>
                <a:gd name="T48" fmla="*/ 4 w 195"/>
                <a:gd name="T49" fmla="*/ 27 h 158"/>
                <a:gd name="T50" fmla="*/ 9 w 195"/>
                <a:gd name="T51" fmla="*/ 40 h 158"/>
                <a:gd name="T52" fmla="*/ 21 w 195"/>
                <a:gd name="T53" fmla="*/ 58 h 158"/>
                <a:gd name="T54" fmla="*/ 38 w 195"/>
                <a:gd name="T55" fmla="*/ 77 h 158"/>
                <a:gd name="T56" fmla="*/ 60 w 195"/>
                <a:gd name="T57" fmla="*/ 101 h 158"/>
                <a:gd name="T58" fmla="*/ 89 w 195"/>
                <a:gd name="T59" fmla="*/ 128 h 158"/>
                <a:gd name="T60" fmla="*/ 126 w 195"/>
                <a:gd name="T61" fmla="*/ 158 h 158"/>
                <a:gd name="T62" fmla="*/ 133 w 195"/>
                <a:gd name="T63" fmla="*/ 152 h 158"/>
                <a:gd name="T64" fmla="*/ 141 w 195"/>
                <a:gd name="T65" fmla="*/ 146 h 158"/>
                <a:gd name="T66" fmla="*/ 149 w 195"/>
                <a:gd name="T67" fmla="*/ 140 h 158"/>
                <a:gd name="T68" fmla="*/ 157 w 195"/>
                <a:gd name="T69" fmla="*/ 134 h 158"/>
                <a:gd name="T70" fmla="*/ 165 w 195"/>
                <a:gd name="T71" fmla="*/ 128 h 158"/>
                <a:gd name="T72" fmla="*/ 174 w 195"/>
                <a:gd name="T73" fmla="*/ 122 h 158"/>
                <a:gd name="T74" fmla="*/ 182 w 195"/>
                <a:gd name="T75" fmla="*/ 116 h 158"/>
                <a:gd name="T76" fmla="*/ 192 w 195"/>
                <a:gd name="T77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95" h="158">
                  <a:moveTo>
                    <a:pt x="192" y="111"/>
                  </a:moveTo>
                  <a:lnTo>
                    <a:pt x="192" y="90"/>
                  </a:lnTo>
                  <a:lnTo>
                    <a:pt x="193" y="70"/>
                  </a:lnTo>
                  <a:lnTo>
                    <a:pt x="194" y="53"/>
                  </a:lnTo>
                  <a:lnTo>
                    <a:pt x="195" y="36"/>
                  </a:lnTo>
                  <a:lnTo>
                    <a:pt x="182" y="31"/>
                  </a:lnTo>
                  <a:lnTo>
                    <a:pt x="170" y="27"/>
                  </a:lnTo>
                  <a:lnTo>
                    <a:pt x="157" y="23"/>
                  </a:lnTo>
                  <a:lnTo>
                    <a:pt x="145" y="20"/>
                  </a:lnTo>
                  <a:lnTo>
                    <a:pt x="134" y="17"/>
                  </a:lnTo>
                  <a:lnTo>
                    <a:pt x="124" y="14"/>
                  </a:lnTo>
                  <a:lnTo>
                    <a:pt x="113" y="12"/>
                  </a:lnTo>
                  <a:lnTo>
                    <a:pt x="104" y="9"/>
                  </a:lnTo>
                  <a:lnTo>
                    <a:pt x="81" y="5"/>
                  </a:lnTo>
                  <a:lnTo>
                    <a:pt x="61" y="2"/>
                  </a:lnTo>
                  <a:lnTo>
                    <a:pt x="44" y="0"/>
                  </a:lnTo>
                  <a:lnTo>
                    <a:pt x="30" y="1"/>
                  </a:lnTo>
                  <a:lnTo>
                    <a:pt x="20" y="2"/>
                  </a:lnTo>
                  <a:lnTo>
                    <a:pt x="11" y="5"/>
                  </a:lnTo>
                  <a:lnTo>
                    <a:pt x="6" y="7"/>
                  </a:lnTo>
                  <a:lnTo>
                    <a:pt x="3" y="10"/>
                  </a:lnTo>
                  <a:lnTo>
                    <a:pt x="3" y="10"/>
                  </a:lnTo>
                  <a:lnTo>
                    <a:pt x="1" y="10"/>
                  </a:lnTo>
                  <a:lnTo>
                    <a:pt x="0" y="16"/>
                  </a:lnTo>
                  <a:lnTo>
                    <a:pt x="4" y="27"/>
                  </a:lnTo>
                  <a:lnTo>
                    <a:pt x="9" y="40"/>
                  </a:lnTo>
                  <a:lnTo>
                    <a:pt x="21" y="58"/>
                  </a:lnTo>
                  <a:lnTo>
                    <a:pt x="38" y="77"/>
                  </a:lnTo>
                  <a:lnTo>
                    <a:pt x="60" y="101"/>
                  </a:lnTo>
                  <a:lnTo>
                    <a:pt x="89" y="128"/>
                  </a:lnTo>
                  <a:lnTo>
                    <a:pt x="126" y="158"/>
                  </a:lnTo>
                  <a:lnTo>
                    <a:pt x="133" y="152"/>
                  </a:lnTo>
                  <a:lnTo>
                    <a:pt x="141" y="146"/>
                  </a:lnTo>
                  <a:lnTo>
                    <a:pt x="149" y="140"/>
                  </a:lnTo>
                  <a:lnTo>
                    <a:pt x="157" y="134"/>
                  </a:lnTo>
                  <a:lnTo>
                    <a:pt x="165" y="128"/>
                  </a:lnTo>
                  <a:lnTo>
                    <a:pt x="174" y="122"/>
                  </a:lnTo>
                  <a:lnTo>
                    <a:pt x="182" y="116"/>
                  </a:lnTo>
                  <a:lnTo>
                    <a:pt x="192" y="11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5"/>
            <p:cNvSpPr>
              <a:spLocks/>
            </p:cNvSpPr>
            <p:nvPr/>
          </p:nvSpPr>
          <p:spPr bwMode="auto">
            <a:xfrm>
              <a:off x="2935" y="2219"/>
              <a:ext cx="69" cy="108"/>
            </a:xfrm>
            <a:custGeom>
              <a:avLst/>
              <a:gdLst>
                <a:gd name="T0" fmla="*/ 66 w 138"/>
                <a:gd name="T1" fmla="*/ 0 h 218"/>
                <a:gd name="T2" fmla="*/ 58 w 138"/>
                <a:gd name="T3" fmla="*/ 5 h 218"/>
                <a:gd name="T4" fmla="*/ 49 w 138"/>
                <a:gd name="T5" fmla="*/ 10 h 218"/>
                <a:gd name="T6" fmla="*/ 41 w 138"/>
                <a:gd name="T7" fmla="*/ 14 h 218"/>
                <a:gd name="T8" fmla="*/ 32 w 138"/>
                <a:gd name="T9" fmla="*/ 19 h 218"/>
                <a:gd name="T10" fmla="*/ 24 w 138"/>
                <a:gd name="T11" fmla="*/ 22 h 218"/>
                <a:gd name="T12" fmla="*/ 16 w 138"/>
                <a:gd name="T13" fmla="*/ 27 h 218"/>
                <a:gd name="T14" fmla="*/ 8 w 138"/>
                <a:gd name="T15" fmla="*/ 30 h 218"/>
                <a:gd name="T16" fmla="*/ 0 w 138"/>
                <a:gd name="T17" fmla="*/ 34 h 218"/>
                <a:gd name="T18" fmla="*/ 9 w 138"/>
                <a:gd name="T19" fmla="*/ 82 h 218"/>
                <a:gd name="T20" fmla="*/ 18 w 138"/>
                <a:gd name="T21" fmla="*/ 121 h 218"/>
                <a:gd name="T22" fmla="*/ 28 w 138"/>
                <a:gd name="T23" fmla="*/ 153 h 218"/>
                <a:gd name="T24" fmla="*/ 39 w 138"/>
                <a:gd name="T25" fmla="*/ 179 h 218"/>
                <a:gd name="T26" fmla="*/ 48 w 138"/>
                <a:gd name="T27" fmla="*/ 197 h 218"/>
                <a:gd name="T28" fmla="*/ 57 w 138"/>
                <a:gd name="T29" fmla="*/ 209 h 218"/>
                <a:gd name="T30" fmla="*/ 65 w 138"/>
                <a:gd name="T31" fmla="*/ 216 h 218"/>
                <a:gd name="T32" fmla="*/ 71 w 138"/>
                <a:gd name="T33" fmla="*/ 218 h 218"/>
                <a:gd name="T34" fmla="*/ 76 w 138"/>
                <a:gd name="T35" fmla="*/ 217 h 218"/>
                <a:gd name="T36" fmla="*/ 80 w 138"/>
                <a:gd name="T37" fmla="*/ 213 h 218"/>
                <a:gd name="T38" fmla="*/ 86 w 138"/>
                <a:gd name="T39" fmla="*/ 208 h 218"/>
                <a:gd name="T40" fmla="*/ 93 w 138"/>
                <a:gd name="T41" fmla="*/ 198 h 218"/>
                <a:gd name="T42" fmla="*/ 99 w 138"/>
                <a:gd name="T43" fmla="*/ 187 h 218"/>
                <a:gd name="T44" fmla="*/ 106 w 138"/>
                <a:gd name="T45" fmla="*/ 172 h 218"/>
                <a:gd name="T46" fmla="*/ 113 w 138"/>
                <a:gd name="T47" fmla="*/ 155 h 218"/>
                <a:gd name="T48" fmla="*/ 120 w 138"/>
                <a:gd name="T49" fmla="*/ 133 h 218"/>
                <a:gd name="T50" fmla="*/ 124 w 138"/>
                <a:gd name="T51" fmla="*/ 112 h 218"/>
                <a:gd name="T52" fmla="*/ 130 w 138"/>
                <a:gd name="T53" fmla="*/ 88 h 218"/>
                <a:gd name="T54" fmla="*/ 134 w 138"/>
                <a:gd name="T55" fmla="*/ 61 h 218"/>
                <a:gd name="T56" fmla="*/ 138 w 138"/>
                <a:gd name="T57" fmla="*/ 33 h 218"/>
                <a:gd name="T58" fmla="*/ 129 w 138"/>
                <a:gd name="T59" fmla="*/ 29 h 218"/>
                <a:gd name="T60" fmla="*/ 121 w 138"/>
                <a:gd name="T61" fmla="*/ 26 h 218"/>
                <a:gd name="T62" fmla="*/ 111 w 138"/>
                <a:gd name="T63" fmla="*/ 22 h 218"/>
                <a:gd name="T64" fmla="*/ 102 w 138"/>
                <a:gd name="T65" fmla="*/ 18 h 218"/>
                <a:gd name="T66" fmla="*/ 94 w 138"/>
                <a:gd name="T67" fmla="*/ 14 h 218"/>
                <a:gd name="T68" fmla="*/ 85 w 138"/>
                <a:gd name="T69" fmla="*/ 10 h 218"/>
                <a:gd name="T70" fmla="*/ 76 w 138"/>
                <a:gd name="T71" fmla="*/ 5 h 218"/>
                <a:gd name="T72" fmla="*/ 66 w 138"/>
                <a:gd name="T7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8" h="218">
                  <a:moveTo>
                    <a:pt x="66" y="0"/>
                  </a:moveTo>
                  <a:lnTo>
                    <a:pt x="58" y="5"/>
                  </a:lnTo>
                  <a:lnTo>
                    <a:pt x="49" y="10"/>
                  </a:lnTo>
                  <a:lnTo>
                    <a:pt x="41" y="14"/>
                  </a:lnTo>
                  <a:lnTo>
                    <a:pt x="32" y="19"/>
                  </a:lnTo>
                  <a:lnTo>
                    <a:pt x="24" y="22"/>
                  </a:lnTo>
                  <a:lnTo>
                    <a:pt x="16" y="27"/>
                  </a:lnTo>
                  <a:lnTo>
                    <a:pt x="8" y="30"/>
                  </a:lnTo>
                  <a:lnTo>
                    <a:pt x="0" y="34"/>
                  </a:lnTo>
                  <a:lnTo>
                    <a:pt x="9" y="82"/>
                  </a:lnTo>
                  <a:lnTo>
                    <a:pt x="18" y="121"/>
                  </a:lnTo>
                  <a:lnTo>
                    <a:pt x="28" y="153"/>
                  </a:lnTo>
                  <a:lnTo>
                    <a:pt x="39" y="179"/>
                  </a:lnTo>
                  <a:lnTo>
                    <a:pt x="48" y="197"/>
                  </a:lnTo>
                  <a:lnTo>
                    <a:pt x="57" y="209"/>
                  </a:lnTo>
                  <a:lnTo>
                    <a:pt x="65" y="216"/>
                  </a:lnTo>
                  <a:lnTo>
                    <a:pt x="71" y="218"/>
                  </a:lnTo>
                  <a:lnTo>
                    <a:pt x="76" y="217"/>
                  </a:lnTo>
                  <a:lnTo>
                    <a:pt x="80" y="213"/>
                  </a:lnTo>
                  <a:lnTo>
                    <a:pt x="86" y="208"/>
                  </a:lnTo>
                  <a:lnTo>
                    <a:pt x="93" y="198"/>
                  </a:lnTo>
                  <a:lnTo>
                    <a:pt x="99" y="187"/>
                  </a:lnTo>
                  <a:lnTo>
                    <a:pt x="106" y="172"/>
                  </a:lnTo>
                  <a:lnTo>
                    <a:pt x="113" y="155"/>
                  </a:lnTo>
                  <a:lnTo>
                    <a:pt x="120" y="133"/>
                  </a:lnTo>
                  <a:lnTo>
                    <a:pt x="124" y="112"/>
                  </a:lnTo>
                  <a:lnTo>
                    <a:pt x="130" y="88"/>
                  </a:lnTo>
                  <a:lnTo>
                    <a:pt x="134" y="61"/>
                  </a:lnTo>
                  <a:lnTo>
                    <a:pt x="138" y="33"/>
                  </a:lnTo>
                  <a:lnTo>
                    <a:pt x="129" y="29"/>
                  </a:lnTo>
                  <a:lnTo>
                    <a:pt x="121" y="26"/>
                  </a:lnTo>
                  <a:lnTo>
                    <a:pt x="111" y="22"/>
                  </a:lnTo>
                  <a:lnTo>
                    <a:pt x="102" y="18"/>
                  </a:lnTo>
                  <a:lnTo>
                    <a:pt x="94" y="14"/>
                  </a:lnTo>
                  <a:lnTo>
                    <a:pt x="85" y="10"/>
                  </a:lnTo>
                  <a:lnTo>
                    <a:pt x="76" y="5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6"/>
            <p:cNvSpPr>
              <a:spLocks/>
            </p:cNvSpPr>
            <p:nvPr/>
          </p:nvSpPr>
          <p:spPr bwMode="auto">
            <a:xfrm>
              <a:off x="2798" y="2154"/>
              <a:ext cx="98" cy="82"/>
            </a:xfrm>
            <a:custGeom>
              <a:avLst/>
              <a:gdLst>
                <a:gd name="T0" fmla="*/ 121 w 195"/>
                <a:gd name="T1" fmla="*/ 0 h 164"/>
                <a:gd name="T2" fmla="*/ 110 w 195"/>
                <a:gd name="T3" fmla="*/ 10 h 164"/>
                <a:gd name="T4" fmla="*/ 99 w 195"/>
                <a:gd name="T5" fmla="*/ 20 h 164"/>
                <a:gd name="T6" fmla="*/ 89 w 195"/>
                <a:gd name="T7" fmla="*/ 28 h 164"/>
                <a:gd name="T8" fmla="*/ 80 w 195"/>
                <a:gd name="T9" fmla="*/ 37 h 164"/>
                <a:gd name="T10" fmla="*/ 71 w 195"/>
                <a:gd name="T11" fmla="*/ 45 h 164"/>
                <a:gd name="T12" fmla="*/ 63 w 195"/>
                <a:gd name="T13" fmla="*/ 53 h 164"/>
                <a:gd name="T14" fmla="*/ 56 w 195"/>
                <a:gd name="T15" fmla="*/ 61 h 164"/>
                <a:gd name="T16" fmla="*/ 49 w 195"/>
                <a:gd name="T17" fmla="*/ 68 h 164"/>
                <a:gd name="T18" fmla="*/ 36 w 195"/>
                <a:gd name="T19" fmla="*/ 83 h 164"/>
                <a:gd name="T20" fmla="*/ 26 w 195"/>
                <a:gd name="T21" fmla="*/ 98 h 164"/>
                <a:gd name="T22" fmla="*/ 16 w 195"/>
                <a:gd name="T23" fmla="*/ 112 h 164"/>
                <a:gd name="T24" fmla="*/ 10 w 195"/>
                <a:gd name="T25" fmla="*/ 125 h 164"/>
                <a:gd name="T26" fmla="*/ 5 w 195"/>
                <a:gd name="T27" fmla="*/ 135 h 164"/>
                <a:gd name="T28" fmla="*/ 1 w 195"/>
                <a:gd name="T29" fmla="*/ 144 h 164"/>
                <a:gd name="T30" fmla="*/ 0 w 195"/>
                <a:gd name="T31" fmla="*/ 151 h 164"/>
                <a:gd name="T32" fmla="*/ 1 w 195"/>
                <a:gd name="T33" fmla="*/ 155 h 164"/>
                <a:gd name="T34" fmla="*/ 4 w 195"/>
                <a:gd name="T35" fmla="*/ 157 h 164"/>
                <a:gd name="T36" fmla="*/ 7 w 195"/>
                <a:gd name="T37" fmla="*/ 159 h 164"/>
                <a:gd name="T38" fmla="*/ 12 w 195"/>
                <a:gd name="T39" fmla="*/ 160 h 164"/>
                <a:gd name="T40" fmla="*/ 16 w 195"/>
                <a:gd name="T41" fmla="*/ 163 h 164"/>
                <a:gd name="T42" fmla="*/ 25 w 195"/>
                <a:gd name="T43" fmla="*/ 163 h 164"/>
                <a:gd name="T44" fmla="*/ 33 w 195"/>
                <a:gd name="T45" fmla="*/ 164 h 164"/>
                <a:gd name="T46" fmla="*/ 42 w 195"/>
                <a:gd name="T47" fmla="*/ 164 h 164"/>
                <a:gd name="T48" fmla="*/ 53 w 195"/>
                <a:gd name="T49" fmla="*/ 163 h 164"/>
                <a:gd name="T50" fmla="*/ 65 w 195"/>
                <a:gd name="T51" fmla="*/ 160 h 164"/>
                <a:gd name="T52" fmla="*/ 79 w 195"/>
                <a:gd name="T53" fmla="*/ 158 h 164"/>
                <a:gd name="T54" fmla="*/ 95 w 195"/>
                <a:gd name="T55" fmla="*/ 155 h 164"/>
                <a:gd name="T56" fmla="*/ 111 w 195"/>
                <a:gd name="T57" fmla="*/ 150 h 164"/>
                <a:gd name="T58" fmla="*/ 131 w 195"/>
                <a:gd name="T59" fmla="*/ 144 h 164"/>
                <a:gd name="T60" fmla="*/ 150 w 195"/>
                <a:gd name="T61" fmla="*/ 137 h 164"/>
                <a:gd name="T62" fmla="*/ 172 w 195"/>
                <a:gd name="T63" fmla="*/ 129 h 164"/>
                <a:gd name="T64" fmla="*/ 195 w 195"/>
                <a:gd name="T65" fmla="*/ 120 h 164"/>
                <a:gd name="T66" fmla="*/ 193 w 195"/>
                <a:gd name="T67" fmla="*/ 103 h 164"/>
                <a:gd name="T68" fmla="*/ 191 w 195"/>
                <a:gd name="T69" fmla="*/ 83 h 164"/>
                <a:gd name="T70" fmla="*/ 188 w 195"/>
                <a:gd name="T71" fmla="*/ 64 h 164"/>
                <a:gd name="T72" fmla="*/ 187 w 195"/>
                <a:gd name="T73" fmla="*/ 43 h 164"/>
                <a:gd name="T74" fmla="*/ 178 w 195"/>
                <a:gd name="T75" fmla="*/ 37 h 164"/>
                <a:gd name="T76" fmla="*/ 170 w 195"/>
                <a:gd name="T77" fmla="*/ 33 h 164"/>
                <a:gd name="T78" fmla="*/ 161 w 195"/>
                <a:gd name="T79" fmla="*/ 27 h 164"/>
                <a:gd name="T80" fmla="*/ 152 w 195"/>
                <a:gd name="T81" fmla="*/ 21 h 164"/>
                <a:gd name="T82" fmla="*/ 144 w 195"/>
                <a:gd name="T83" fmla="*/ 17 h 164"/>
                <a:gd name="T84" fmla="*/ 136 w 195"/>
                <a:gd name="T85" fmla="*/ 11 h 164"/>
                <a:gd name="T86" fmla="*/ 128 w 195"/>
                <a:gd name="T87" fmla="*/ 6 h 164"/>
                <a:gd name="T88" fmla="*/ 121 w 195"/>
                <a:gd name="T89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5" h="164">
                  <a:moveTo>
                    <a:pt x="121" y="0"/>
                  </a:moveTo>
                  <a:lnTo>
                    <a:pt x="110" y="10"/>
                  </a:lnTo>
                  <a:lnTo>
                    <a:pt x="99" y="20"/>
                  </a:lnTo>
                  <a:lnTo>
                    <a:pt x="89" y="28"/>
                  </a:lnTo>
                  <a:lnTo>
                    <a:pt x="80" y="37"/>
                  </a:lnTo>
                  <a:lnTo>
                    <a:pt x="71" y="45"/>
                  </a:lnTo>
                  <a:lnTo>
                    <a:pt x="63" y="53"/>
                  </a:lnTo>
                  <a:lnTo>
                    <a:pt x="56" y="61"/>
                  </a:lnTo>
                  <a:lnTo>
                    <a:pt x="49" y="68"/>
                  </a:lnTo>
                  <a:lnTo>
                    <a:pt x="36" y="83"/>
                  </a:lnTo>
                  <a:lnTo>
                    <a:pt x="26" y="98"/>
                  </a:lnTo>
                  <a:lnTo>
                    <a:pt x="16" y="112"/>
                  </a:lnTo>
                  <a:lnTo>
                    <a:pt x="10" y="125"/>
                  </a:lnTo>
                  <a:lnTo>
                    <a:pt x="5" y="135"/>
                  </a:lnTo>
                  <a:lnTo>
                    <a:pt x="1" y="144"/>
                  </a:lnTo>
                  <a:lnTo>
                    <a:pt x="0" y="151"/>
                  </a:lnTo>
                  <a:lnTo>
                    <a:pt x="1" y="155"/>
                  </a:lnTo>
                  <a:lnTo>
                    <a:pt x="4" y="157"/>
                  </a:lnTo>
                  <a:lnTo>
                    <a:pt x="7" y="159"/>
                  </a:lnTo>
                  <a:lnTo>
                    <a:pt x="12" y="160"/>
                  </a:lnTo>
                  <a:lnTo>
                    <a:pt x="16" y="163"/>
                  </a:lnTo>
                  <a:lnTo>
                    <a:pt x="25" y="163"/>
                  </a:lnTo>
                  <a:lnTo>
                    <a:pt x="33" y="164"/>
                  </a:lnTo>
                  <a:lnTo>
                    <a:pt x="42" y="164"/>
                  </a:lnTo>
                  <a:lnTo>
                    <a:pt x="53" y="163"/>
                  </a:lnTo>
                  <a:lnTo>
                    <a:pt x="65" y="160"/>
                  </a:lnTo>
                  <a:lnTo>
                    <a:pt x="79" y="158"/>
                  </a:lnTo>
                  <a:lnTo>
                    <a:pt x="95" y="155"/>
                  </a:lnTo>
                  <a:lnTo>
                    <a:pt x="111" y="150"/>
                  </a:lnTo>
                  <a:lnTo>
                    <a:pt x="131" y="144"/>
                  </a:lnTo>
                  <a:lnTo>
                    <a:pt x="150" y="137"/>
                  </a:lnTo>
                  <a:lnTo>
                    <a:pt x="172" y="129"/>
                  </a:lnTo>
                  <a:lnTo>
                    <a:pt x="195" y="120"/>
                  </a:lnTo>
                  <a:lnTo>
                    <a:pt x="193" y="103"/>
                  </a:lnTo>
                  <a:lnTo>
                    <a:pt x="191" y="83"/>
                  </a:lnTo>
                  <a:lnTo>
                    <a:pt x="188" y="64"/>
                  </a:lnTo>
                  <a:lnTo>
                    <a:pt x="187" y="43"/>
                  </a:lnTo>
                  <a:lnTo>
                    <a:pt x="178" y="37"/>
                  </a:lnTo>
                  <a:lnTo>
                    <a:pt x="170" y="33"/>
                  </a:lnTo>
                  <a:lnTo>
                    <a:pt x="161" y="27"/>
                  </a:lnTo>
                  <a:lnTo>
                    <a:pt x="152" y="21"/>
                  </a:lnTo>
                  <a:lnTo>
                    <a:pt x="144" y="17"/>
                  </a:lnTo>
                  <a:lnTo>
                    <a:pt x="136" y="11"/>
                  </a:lnTo>
                  <a:lnTo>
                    <a:pt x="128" y="6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7"/>
            <p:cNvSpPr>
              <a:spLocks/>
            </p:cNvSpPr>
            <p:nvPr/>
          </p:nvSpPr>
          <p:spPr bwMode="auto">
            <a:xfrm>
              <a:off x="2679" y="1844"/>
              <a:ext cx="574" cy="574"/>
            </a:xfrm>
            <a:custGeom>
              <a:avLst/>
              <a:gdLst>
                <a:gd name="T0" fmla="*/ 778 w 1149"/>
                <a:gd name="T1" fmla="*/ 37 h 1149"/>
                <a:gd name="T2" fmla="*/ 696 w 1149"/>
                <a:gd name="T3" fmla="*/ 13 h 1149"/>
                <a:gd name="T4" fmla="*/ 609 w 1149"/>
                <a:gd name="T5" fmla="*/ 1 h 1149"/>
                <a:gd name="T6" fmla="*/ 521 w 1149"/>
                <a:gd name="T7" fmla="*/ 2 h 1149"/>
                <a:gd name="T8" fmla="*/ 434 w 1149"/>
                <a:gd name="T9" fmla="*/ 17 h 1149"/>
                <a:gd name="T10" fmla="*/ 351 w 1149"/>
                <a:gd name="T11" fmla="*/ 45 h 1149"/>
                <a:gd name="T12" fmla="*/ 239 w 1149"/>
                <a:gd name="T13" fmla="*/ 107 h 1149"/>
                <a:gd name="T14" fmla="*/ 106 w 1149"/>
                <a:gd name="T15" fmla="*/ 243 h 1149"/>
                <a:gd name="T16" fmla="*/ 22 w 1149"/>
                <a:gd name="T17" fmla="*/ 415 h 1149"/>
                <a:gd name="T18" fmla="*/ 3 w 1149"/>
                <a:gd name="T19" fmla="*/ 633 h 1149"/>
                <a:gd name="T20" fmla="*/ 98 w 1149"/>
                <a:gd name="T21" fmla="*/ 895 h 1149"/>
                <a:gd name="T22" fmla="*/ 301 w 1149"/>
                <a:gd name="T23" fmla="*/ 1080 h 1149"/>
                <a:gd name="T24" fmla="*/ 574 w 1149"/>
                <a:gd name="T25" fmla="*/ 1149 h 1149"/>
                <a:gd name="T26" fmla="*/ 848 w 1149"/>
                <a:gd name="T27" fmla="*/ 1080 h 1149"/>
                <a:gd name="T28" fmla="*/ 1051 w 1149"/>
                <a:gd name="T29" fmla="*/ 895 h 1149"/>
                <a:gd name="T30" fmla="*/ 1145 w 1149"/>
                <a:gd name="T31" fmla="*/ 633 h 1149"/>
                <a:gd name="T32" fmla="*/ 1126 w 1149"/>
                <a:gd name="T33" fmla="*/ 414 h 1149"/>
                <a:gd name="T34" fmla="*/ 1042 w 1149"/>
                <a:gd name="T35" fmla="*/ 241 h 1149"/>
                <a:gd name="T36" fmla="*/ 905 w 1149"/>
                <a:gd name="T37" fmla="*/ 105 h 1149"/>
                <a:gd name="T38" fmla="*/ 680 w 1149"/>
                <a:gd name="T39" fmla="*/ 233 h 1149"/>
                <a:gd name="T40" fmla="*/ 703 w 1149"/>
                <a:gd name="T41" fmla="*/ 314 h 1149"/>
                <a:gd name="T42" fmla="*/ 803 w 1149"/>
                <a:gd name="T43" fmla="*/ 302 h 1149"/>
                <a:gd name="T44" fmla="*/ 898 w 1149"/>
                <a:gd name="T45" fmla="*/ 291 h 1149"/>
                <a:gd name="T46" fmla="*/ 960 w 1149"/>
                <a:gd name="T47" fmla="*/ 313 h 1149"/>
                <a:gd name="T48" fmla="*/ 983 w 1149"/>
                <a:gd name="T49" fmla="*/ 390 h 1149"/>
                <a:gd name="T50" fmla="*/ 918 w 1149"/>
                <a:gd name="T51" fmla="*/ 500 h 1149"/>
                <a:gd name="T52" fmla="*/ 875 w 1149"/>
                <a:gd name="T53" fmla="*/ 544 h 1149"/>
                <a:gd name="T54" fmla="*/ 863 w 1149"/>
                <a:gd name="T55" fmla="*/ 579 h 1149"/>
                <a:gd name="T56" fmla="*/ 894 w 1149"/>
                <a:gd name="T57" fmla="*/ 605 h 1149"/>
                <a:gd name="T58" fmla="*/ 982 w 1149"/>
                <a:gd name="T59" fmla="*/ 715 h 1149"/>
                <a:gd name="T60" fmla="*/ 977 w 1149"/>
                <a:gd name="T61" fmla="*/ 808 h 1149"/>
                <a:gd name="T62" fmla="*/ 923 w 1149"/>
                <a:gd name="T63" fmla="*/ 838 h 1149"/>
                <a:gd name="T64" fmla="*/ 835 w 1149"/>
                <a:gd name="T65" fmla="*/ 838 h 1149"/>
                <a:gd name="T66" fmla="*/ 719 w 1149"/>
                <a:gd name="T67" fmla="*/ 808 h 1149"/>
                <a:gd name="T68" fmla="*/ 689 w 1149"/>
                <a:gd name="T69" fmla="*/ 910 h 1149"/>
                <a:gd name="T70" fmla="*/ 628 w 1149"/>
                <a:gd name="T71" fmla="*/ 1023 h 1149"/>
                <a:gd name="T72" fmla="*/ 535 w 1149"/>
                <a:gd name="T73" fmla="*/ 1030 h 1149"/>
                <a:gd name="T74" fmla="*/ 448 w 1149"/>
                <a:gd name="T75" fmla="*/ 870 h 1149"/>
                <a:gd name="T76" fmla="*/ 364 w 1149"/>
                <a:gd name="T77" fmla="*/ 841 h 1149"/>
                <a:gd name="T78" fmla="*/ 267 w 1149"/>
                <a:gd name="T79" fmla="*/ 859 h 1149"/>
                <a:gd name="T80" fmla="*/ 188 w 1149"/>
                <a:gd name="T81" fmla="*/ 841 h 1149"/>
                <a:gd name="T82" fmla="*/ 159 w 1149"/>
                <a:gd name="T83" fmla="*/ 766 h 1149"/>
                <a:gd name="T84" fmla="*/ 223 w 1149"/>
                <a:gd name="T85" fmla="*/ 651 h 1149"/>
                <a:gd name="T86" fmla="*/ 264 w 1149"/>
                <a:gd name="T87" fmla="*/ 609 h 1149"/>
                <a:gd name="T88" fmla="*/ 219 w 1149"/>
                <a:gd name="T89" fmla="*/ 516 h 1149"/>
                <a:gd name="T90" fmla="*/ 151 w 1149"/>
                <a:gd name="T91" fmla="*/ 376 h 1149"/>
                <a:gd name="T92" fmla="*/ 184 w 1149"/>
                <a:gd name="T93" fmla="*/ 328 h 1149"/>
                <a:gd name="T94" fmla="*/ 236 w 1149"/>
                <a:gd name="T95" fmla="*/ 312 h 1149"/>
                <a:gd name="T96" fmla="*/ 310 w 1149"/>
                <a:gd name="T97" fmla="*/ 314 h 1149"/>
                <a:gd name="T98" fmla="*/ 373 w 1149"/>
                <a:gd name="T99" fmla="*/ 328 h 1149"/>
                <a:gd name="T100" fmla="*/ 425 w 1149"/>
                <a:gd name="T101" fmla="*/ 344 h 1149"/>
                <a:gd name="T102" fmla="*/ 456 w 1149"/>
                <a:gd name="T103" fmla="*/ 236 h 1149"/>
                <a:gd name="T104" fmla="*/ 517 w 1149"/>
                <a:gd name="T105" fmla="*/ 127 h 1149"/>
                <a:gd name="T106" fmla="*/ 593 w 1149"/>
                <a:gd name="T107" fmla="*/ 114 h 1149"/>
                <a:gd name="T108" fmla="*/ 658 w 1149"/>
                <a:gd name="T109" fmla="*/ 182 h 1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49" h="1149">
                  <a:moveTo>
                    <a:pt x="839" y="64"/>
                  </a:moveTo>
                  <a:lnTo>
                    <a:pt x="824" y="56"/>
                  </a:lnTo>
                  <a:lnTo>
                    <a:pt x="809" y="50"/>
                  </a:lnTo>
                  <a:lnTo>
                    <a:pt x="793" y="43"/>
                  </a:lnTo>
                  <a:lnTo>
                    <a:pt x="778" y="37"/>
                  </a:lnTo>
                  <a:lnTo>
                    <a:pt x="762" y="31"/>
                  </a:lnTo>
                  <a:lnTo>
                    <a:pt x="745" y="25"/>
                  </a:lnTo>
                  <a:lnTo>
                    <a:pt x="729" y="21"/>
                  </a:lnTo>
                  <a:lnTo>
                    <a:pt x="712" y="16"/>
                  </a:lnTo>
                  <a:lnTo>
                    <a:pt x="696" y="13"/>
                  </a:lnTo>
                  <a:lnTo>
                    <a:pt x="679" y="9"/>
                  </a:lnTo>
                  <a:lnTo>
                    <a:pt x="661" y="7"/>
                  </a:lnTo>
                  <a:lnTo>
                    <a:pt x="644" y="5"/>
                  </a:lnTo>
                  <a:lnTo>
                    <a:pt x="627" y="2"/>
                  </a:lnTo>
                  <a:lnTo>
                    <a:pt x="609" y="1"/>
                  </a:lnTo>
                  <a:lnTo>
                    <a:pt x="592" y="0"/>
                  </a:lnTo>
                  <a:lnTo>
                    <a:pt x="574" y="0"/>
                  </a:lnTo>
                  <a:lnTo>
                    <a:pt x="555" y="0"/>
                  </a:lnTo>
                  <a:lnTo>
                    <a:pt x="538" y="1"/>
                  </a:lnTo>
                  <a:lnTo>
                    <a:pt x="521" y="2"/>
                  </a:lnTo>
                  <a:lnTo>
                    <a:pt x="502" y="5"/>
                  </a:lnTo>
                  <a:lnTo>
                    <a:pt x="485" y="7"/>
                  </a:lnTo>
                  <a:lnTo>
                    <a:pt x="468" y="10"/>
                  </a:lnTo>
                  <a:lnTo>
                    <a:pt x="450" y="14"/>
                  </a:lnTo>
                  <a:lnTo>
                    <a:pt x="434" y="17"/>
                  </a:lnTo>
                  <a:lnTo>
                    <a:pt x="417" y="22"/>
                  </a:lnTo>
                  <a:lnTo>
                    <a:pt x="401" y="27"/>
                  </a:lnTo>
                  <a:lnTo>
                    <a:pt x="384" y="32"/>
                  </a:lnTo>
                  <a:lnTo>
                    <a:pt x="367" y="38"/>
                  </a:lnTo>
                  <a:lnTo>
                    <a:pt x="351" y="45"/>
                  </a:lnTo>
                  <a:lnTo>
                    <a:pt x="336" y="52"/>
                  </a:lnTo>
                  <a:lnTo>
                    <a:pt x="320" y="59"/>
                  </a:lnTo>
                  <a:lnTo>
                    <a:pt x="305" y="67"/>
                  </a:lnTo>
                  <a:lnTo>
                    <a:pt x="272" y="86"/>
                  </a:lnTo>
                  <a:lnTo>
                    <a:pt x="239" y="107"/>
                  </a:lnTo>
                  <a:lnTo>
                    <a:pt x="210" y="131"/>
                  </a:lnTo>
                  <a:lnTo>
                    <a:pt x="181" y="155"/>
                  </a:lnTo>
                  <a:lnTo>
                    <a:pt x="154" y="183"/>
                  </a:lnTo>
                  <a:lnTo>
                    <a:pt x="129" y="212"/>
                  </a:lnTo>
                  <a:lnTo>
                    <a:pt x="106" y="243"/>
                  </a:lnTo>
                  <a:lnTo>
                    <a:pt x="84" y="274"/>
                  </a:lnTo>
                  <a:lnTo>
                    <a:pt x="65" y="307"/>
                  </a:lnTo>
                  <a:lnTo>
                    <a:pt x="48" y="343"/>
                  </a:lnTo>
                  <a:lnTo>
                    <a:pt x="34" y="379"/>
                  </a:lnTo>
                  <a:lnTo>
                    <a:pt x="22" y="415"/>
                  </a:lnTo>
                  <a:lnTo>
                    <a:pt x="12" y="455"/>
                  </a:lnTo>
                  <a:lnTo>
                    <a:pt x="6" y="494"/>
                  </a:lnTo>
                  <a:lnTo>
                    <a:pt x="1" y="533"/>
                  </a:lnTo>
                  <a:lnTo>
                    <a:pt x="0" y="574"/>
                  </a:lnTo>
                  <a:lnTo>
                    <a:pt x="3" y="633"/>
                  </a:lnTo>
                  <a:lnTo>
                    <a:pt x="11" y="689"/>
                  </a:lnTo>
                  <a:lnTo>
                    <a:pt x="25" y="745"/>
                  </a:lnTo>
                  <a:lnTo>
                    <a:pt x="45" y="798"/>
                  </a:lnTo>
                  <a:lnTo>
                    <a:pt x="69" y="848"/>
                  </a:lnTo>
                  <a:lnTo>
                    <a:pt x="98" y="895"/>
                  </a:lnTo>
                  <a:lnTo>
                    <a:pt x="131" y="939"/>
                  </a:lnTo>
                  <a:lnTo>
                    <a:pt x="168" y="981"/>
                  </a:lnTo>
                  <a:lnTo>
                    <a:pt x="208" y="1017"/>
                  </a:lnTo>
                  <a:lnTo>
                    <a:pt x="253" y="1051"/>
                  </a:lnTo>
                  <a:lnTo>
                    <a:pt x="301" y="1080"/>
                  </a:lnTo>
                  <a:lnTo>
                    <a:pt x="350" y="1104"/>
                  </a:lnTo>
                  <a:lnTo>
                    <a:pt x="403" y="1123"/>
                  </a:lnTo>
                  <a:lnTo>
                    <a:pt x="458" y="1137"/>
                  </a:lnTo>
                  <a:lnTo>
                    <a:pt x="515" y="1145"/>
                  </a:lnTo>
                  <a:lnTo>
                    <a:pt x="574" y="1149"/>
                  </a:lnTo>
                  <a:lnTo>
                    <a:pt x="633" y="1145"/>
                  </a:lnTo>
                  <a:lnTo>
                    <a:pt x="690" y="1137"/>
                  </a:lnTo>
                  <a:lnTo>
                    <a:pt x="745" y="1123"/>
                  </a:lnTo>
                  <a:lnTo>
                    <a:pt x="797" y="1104"/>
                  </a:lnTo>
                  <a:lnTo>
                    <a:pt x="848" y="1080"/>
                  </a:lnTo>
                  <a:lnTo>
                    <a:pt x="895" y="1051"/>
                  </a:lnTo>
                  <a:lnTo>
                    <a:pt x="940" y="1017"/>
                  </a:lnTo>
                  <a:lnTo>
                    <a:pt x="981" y="981"/>
                  </a:lnTo>
                  <a:lnTo>
                    <a:pt x="1017" y="939"/>
                  </a:lnTo>
                  <a:lnTo>
                    <a:pt x="1051" y="895"/>
                  </a:lnTo>
                  <a:lnTo>
                    <a:pt x="1080" y="848"/>
                  </a:lnTo>
                  <a:lnTo>
                    <a:pt x="1104" y="798"/>
                  </a:lnTo>
                  <a:lnTo>
                    <a:pt x="1124" y="745"/>
                  </a:lnTo>
                  <a:lnTo>
                    <a:pt x="1137" y="689"/>
                  </a:lnTo>
                  <a:lnTo>
                    <a:pt x="1145" y="633"/>
                  </a:lnTo>
                  <a:lnTo>
                    <a:pt x="1149" y="574"/>
                  </a:lnTo>
                  <a:lnTo>
                    <a:pt x="1148" y="533"/>
                  </a:lnTo>
                  <a:lnTo>
                    <a:pt x="1143" y="493"/>
                  </a:lnTo>
                  <a:lnTo>
                    <a:pt x="1136" y="453"/>
                  </a:lnTo>
                  <a:lnTo>
                    <a:pt x="1126" y="414"/>
                  </a:lnTo>
                  <a:lnTo>
                    <a:pt x="1114" y="378"/>
                  </a:lnTo>
                  <a:lnTo>
                    <a:pt x="1099" y="341"/>
                  </a:lnTo>
                  <a:lnTo>
                    <a:pt x="1082" y="306"/>
                  </a:lnTo>
                  <a:lnTo>
                    <a:pt x="1064" y="273"/>
                  </a:lnTo>
                  <a:lnTo>
                    <a:pt x="1042" y="241"/>
                  </a:lnTo>
                  <a:lnTo>
                    <a:pt x="1017" y="209"/>
                  </a:lnTo>
                  <a:lnTo>
                    <a:pt x="992" y="181"/>
                  </a:lnTo>
                  <a:lnTo>
                    <a:pt x="966" y="153"/>
                  </a:lnTo>
                  <a:lnTo>
                    <a:pt x="936" y="128"/>
                  </a:lnTo>
                  <a:lnTo>
                    <a:pt x="905" y="105"/>
                  </a:lnTo>
                  <a:lnTo>
                    <a:pt x="872" y="84"/>
                  </a:lnTo>
                  <a:lnTo>
                    <a:pt x="839" y="64"/>
                  </a:lnTo>
                  <a:lnTo>
                    <a:pt x="669" y="204"/>
                  </a:lnTo>
                  <a:lnTo>
                    <a:pt x="675" y="218"/>
                  </a:lnTo>
                  <a:lnTo>
                    <a:pt x="680" y="233"/>
                  </a:lnTo>
                  <a:lnTo>
                    <a:pt x="686" y="249"/>
                  </a:lnTo>
                  <a:lnTo>
                    <a:pt x="690" y="265"/>
                  </a:lnTo>
                  <a:lnTo>
                    <a:pt x="695" y="281"/>
                  </a:lnTo>
                  <a:lnTo>
                    <a:pt x="698" y="297"/>
                  </a:lnTo>
                  <a:lnTo>
                    <a:pt x="703" y="314"/>
                  </a:lnTo>
                  <a:lnTo>
                    <a:pt x="706" y="331"/>
                  </a:lnTo>
                  <a:lnTo>
                    <a:pt x="732" y="322"/>
                  </a:lnTo>
                  <a:lnTo>
                    <a:pt x="757" y="314"/>
                  </a:lnTo>
                  <a:lnTo>
                    <a:pt x="780" y="307"/>
                  </a:lnTo>
                  <a:lnTo>
                    <a:pt x="803" y="302"/>
                  </a:lnTo>
                  <a:lnTo>
                    <a:pt x="824" y="297"/>
                  </a:lnTo>
                  <a:lnTo>
                    <a:pt x="845" y="294"/>
                  </a:lnTo>
                  <a:lnTo>
                    <a:pt x="863" y="291"/>
                  </a:lnTo>
                  <a:lnTo>
                    <a:pt x="880" y="291"/>
                  </a:lnTo>
                  <a:lnTo>
                    <a:pt x="898" y="291"/>
                  </a:lnTo>
                  <a:lnTo>
                    <a:pt x="913" y="294"/>
                  </a:lnTo>
                  <a:lnTo>
                    <a:pt x="926" y="296"/>
                  </a:lnTo>
                  <a:lnTo>
                    <a:pt x="939" y="300"/>
                  </a:lnTo>
                  <a:lnTo>
                    <a:pt x="949" y="306"/>
                  </a:lnTo>
                  <a:lnTo>
                    <a:pt x="960" y="313"/>
                  </a:lnTo>
                  <a:lnTo>
                    <a:pt x="968" y="321"/>
                  </a:lnTo>
                  <a:lnTo>
                    <a:pt x="975" y="330"/>
                  </a:lnTo>
                  <a:lnTo>
                    <a:pt x="983" y="349"/>
                  </a:lnTo>
                  <a:lnTo>
                    <a:pt x="985" y="369"/>
                  </a:lnTo>
                  <a:lnTo>
                    <a:pt x="983" y="390"/>
                  </a:lnTo>
                  <a:lnTo>
                    <a:pt x="976" y="412"/>
                  </a:lnTo>
                  <a:lnTo>
                    <a:pt x="966" y="434"/>
                  </a:lnTo>
                  <a:lnTo>
                    <a:pt x="952" y="456"/>
                  </a:lnTo>
                  <a:lnTo>
                    <a:pt x="936" y="478"/>
                  </a:lnTo>
                  <a:lnTo>
                    <a:pt x="918" y="500"/>
                  </a:lnTo>
                  <a:lnTo>
                    <a:pt x="909" y="509"/>
                  </a:lnTo>
                  <a:lnTo>
                    <a:pt x="901" y="518"/>
                  </a:lnTo>
                  <a:lnTo>
                    <a:pt x="892" y="527"/>
                  </a:lnTo>
                  <a:lnTo>
                    <a:pt x="884" y="536"/>
                  </a:lnTo>
                  <a:lnTo>
                    <a:pt x="875" y="544"/>
                  </a:lnTo>
                  <a:lnTo>
                    <a:pt x="866" y="552"/>
                  </a:lnTo>
                  <a:lnTo>
                    <a:pt x="857" y="560"/>
                  </a:lnTo>
                  <a:lnTo>
                    <a:pt x="849" y="567"/>
                  </a:lnTo>
                  <a:lnTo>
                    <a:pt x="856" y="573"/>
                  </a:lnTo>
                  <a:lnTo>
                    <a:pt x="863" y="579"/>
                  </a:lnTo>
                  <a:lnTo>
                    <a:pt x="870" y="585"/>
                  </a:lnTo>
                  <a:lnTo>
                    <a:pt x="876" y="589"/>
                  </a:lnTo>
                  <a:lnTo>
                    <a:pt x="883" y="595"/>
                  </a:lnTo>
                  <a:lnTo>
                    <a:pt x="888" y="601"/>
                  </a:lnTo>
                  <a:lnTo>
                    <a:pt x="894" y="605"/>
                  </a:lnTo>
                  <a:lnTo>
                    <a:pt x="900" y="611"/>
                  </a:lnTo>
                  <a:lnTo>
                    <a:pt x="928" y="639"/>
                  </a:lnTo>
                  <a:lnTo>
                    <a:pt x="951" y="665"/>
                  </a:lnTo>
                  <a:lnTo>
                    <a:pt x="968" y="691"/>
                  </a:lnTo>
                  <a:lnTo>
                    <a:pt x="982" y="715"/>
                  </a:lnTo>
                  <a:lnTo>
                    <a:pt x="990" y="739"/>
                  </a:lnTo>
                  <a:lnTo>
                    <a:pt x="993" y="760"/>
                  </a:lnTo>
                  <a:lnTo>
                    <a:pt x="991" y="780"/>
                  </a:lnTo>
                  <a:lnTo>
                    <a:pt x="984" y="799"/>
                  </a:lnTo>
                  <a:lnTo>
                    <a:pt x="977" y="808"/>
                  </a:lnTo>
                  <a:lnTo>
                    <a:pt x="969" y="816"/>
                  </a:lnTo>
                  <a:lnTo>
                    <a:pt x="960" y="823"/>
                  </a:lnTo>
                  <a:lnTo>
                    <a:pt x="949" y="829"/>
                  </a:lnTo>
                  <a:lnTo>
                    <a:pt x="937" y="833"/>
                  </a:lnTo>
                  <a:lnTo>
                    <a:pt x="923" y="838"/>
                  </a:lnTo>
                  <a:lnTo>
                    <a:pt x="908" y="840"/>
                  </a:lnTo>
                  <a:lnTo>
                    <a:pt x="892" y="841"/>
                  </a:lnTo>
                  <a:lnTo>
                    <a:pt x="875" y="841"/>
                  </a:lnTo>
                  <a:lnTo>
                    <a:pt x="855" y="840"/>
                  </a:lnTo>
                  <a:lnTo>
                    <a:pt x="835" y="838"/>
                  </a:lnTo>
                  <a:lnTo>
                    <a:pt x="815" y="834"/>
                  </a:lnTo>
                  <a:lnTo>
                    <a:pt x="792" y="829"/>
                  </a:lnTo>
                  <a:lnTo>
                    <a:pt x="769" y="823"/>
                  </a:lnTo>
                  <a:lnTo>
                    <a:pt x="744" y="816"/>
                  </a:lnTo>
                  <a:lnTo>
                    <a:pt x="719" y="808"/>
                  </a:lnTo>
                  <a:lnTo>
                    <a:pt x="710" y="814"/>
                  </a:lnTo>
                  <a:lnTo>
                    <a:pt x="705" y="840"/>
                  </a:lnTo>
                  <a:lnTo>
                    <a:pt x="701" y="864"/>
                  </a:lnTo>
                  <a:lnTo>
                    <a:pt x="695" y="888"/>
                  </a:lnTo>
                  <a:lnTo>
                    <a:pt x="689" y="910"/>
                  </a:lnTo>
                  <a:lnTo>
                    <a:pt x="679" y="940"/>
                  </a:lnTo>
                  <a:lnTo>
                    <a:pt x="667" y="967"/>
                  </a:lnTo>
                  <a:lnTo>
                    <a:pt x="656" y="989"/>
                  </a:lnTo>
                  <a:lnTo>
                    <a:pt x="642" y="1008"/>
                  </a:lnTo>
                  <a:lnTo>
                    <a:pt x="628" y="1023"/>
                  </a:lnTo>
                  <a:lnTo>
                    <a:pt x="612" y="1033"/>
                  </a:lnTo>
                  <a:lnTo>
                    <a:pt x="596" y="1040"/>
                  </a:lnTo>
                  <a:lnTo>
                    <a:pt x="578" y="1044"/>
                  </a:lnTo>
                  <a:lnTo>
                    <a:pt x="556" y="1040"/>
                  </a:lnTo>
                  <a:lnTo>
                    <a:pt x="535" y="1030"/>
                  </a:lnTo>
                  <a:lnTo>
                    <a:pt x="514" y="1012"/>
                  </a:lnTo>
                  <a:lnTo>
                    <a:pt x="495" y="986"/>
                  </a:lnTo>
                  <a:lnTo>
                    <a:pt x="478" y="954"/>
                  </a:lnTo>
                  <a:lnTo>
                    <a:pt x="462" y="915"/>
                  </a:lnTo>
                  <a:lnTo>
                    <a:pt x="448" y="870"/>
                  </a:lnTo>
                  <a:lnTo>
                    <a:pt x="435" y="818"/>
                  </a:lnTo>
                  <a:lnTo>
                    <a:pt x="419" y="824"/>
                  </a:lnTo>
                  <a:lnTo>
                    <a:pt x="402" y="830"/>
                  </a:lnTo>
                  <a:lnTo>
                    <a:pt x="384" y="836"/>
                  </a:lnTo>
                  <a:lnTo>
                    <a:pt x="364" y="841"/>
                  </a:lnTo>
                  <a:lnTo>
                    <a:pt x="346" y="846"/>
                  </a:lnTo>
                  <a:lnTo>
                    <a:pt x="325" y="851"/>
                  </a:lnTo>
                  <a:lnTo>
                    <a:pt x="305" y="854"/>
                  </a:lnTo>
                  <a:lnTo>
                    <a:pt x="286" y="856"/>
                  </a:lnTo>
                  <a:lnTo>
                    <a:pt x="267" y="859"/>
                  </a:lnTo>
                  <a:lnTo>
                    <a:pt x="249" y="859"/>
                  </a:lnTo>
                  <a:lnTo>
                    <a:pt x="231" y="856"/>
                  </a:lnTo>
                  <a:lnTo>
                    <a:pt x="215" y="853"/>
                  </a:lnTo>
                  <a:lnTo>
                    <a:pt x="200" y="848"/>
                  </a:lnTo>
                  <a:lnTo>
                    <a:pt x="188" y="841"/>
                  </a:lnTo>
                  <a:lnTo>
                    <a:pt x="176" y="831"/>
                  </a:lnTo>
                  <a:lnTo>
                    <a:pt x="167" y="819"/>
                  </a:lnTo>
                  <a:lnTo>
                    <a:pt x="160" y="803"/>
                  </a:lnTo>
                  <a:lnTo>
                    <a:pt x="157" y="786"/>
                  </a:lnTo>
                  <a:lnTo>
                    <a:pt x="159" y="766"/>
                  </a:lnTo>
                  <a:lnTo>
                    <a:pt x="163" y="746"/>
                  </a:lnTo>
                  <a:lnTo>
                    <a:pt x="173" y="724"/>
                  </a:lnTo>
                  <a:lnTo>
                    <a:pt x="185" y="701"/>
                  </a:lnTo>
                  <a:lnTo>
                    <a:pt x="203" y="677"/>
                  </a:lnTo>
                  <a:lnTo>
                    <a:pt x="223" y="651"/>
                  </a:lnTo>
                  <a:lnTo>
                    <a:pt x="230" y="643"/>
                  </a:lnTo>
                  <a:lnTo>
                    <a:pt x="238" y="635"/>
                  </a:lnTo>
                  <a:lnTo>
                    <a:pt x="246" y="626"/>
                  </a:lnTo>
                  <a:lnTo>
                    <a:pt x="254" y="618"/>
                  </a:lnTo>
                  <a:lnTo>
                    <a:pt x="264" y="609"/>
                  </a:lnTo>
                  <a:lnTo>
                    <a:pt x="273" y="601"/>
                  </a:lnTo>
                  <a:lnTo>
                    <a:pt x="282" y="592"/>
                  </a:lnTo>
                  <a:lnTo>
                    <a:pt x="293" y="582"/>
                  </a:lnTo>
                  <a:lnTo>
                    <a:pt x="252" y="549"/>
                  </a:lnTo>
                  <a:lnTo>
                    <a:pt x="219" y="516"/>
                  </a:lnTo>
                  <a:lnTo>
                    <a:pt x="191" y="485"/>
                  </a:lnTo>
                  <a:lnTo>
                    <a:pt x="170" y="455"/>
                  </a:lnTo>
                  <a:lnTo>
                    <a:pt x="158" y="427"/>
                  </a:lnTo>
                  <a:lnTo>
                    <a:pt x="151" y="401"/>
                  </a:lnTo>
                  <a:lnTo>
                    <a:pt x="151" y="376"/>
                  </a:lnTo>
                  <a:lnTo>
                    <a:pt x="159" y="354"/>
                  </a:lnTo>
                  <a:lnTo>
                    <a:pt x="163" y="346"/>
                  </a:lnTo>
                  <a:lnTo>
                    <a:pt x="169" y="340"/>
                  </a:lnTo>
                  <a:lnTo>
                    <a:pt x="176" y="334"/>
                  </a:lnTo>
                  <a:lnTo>
                    <a:pt x="184" y="328"/>
                  </a:lnTo>
                  <a:lnTo>
                    <a:pt x="192" y="323"/>
                  </a:lnTo>
                  <a:lnTo>
                    <a:pt x="203" y="319"/>
                  </a:lnTo>
                  <a:lnTo>
                    <a:pt x="213" y="315"/>
                  </a:lnTo>
                  <a:lnTo>
                    <a:pt x="225" y="313"/>
                  </a:lnTo>
                  <a:lnTo>
                    <a:pt x="236" y="312"/>
                  </a:lnTo>
                  <a:lnTo>
                    <a:pt x="250" y="311"/>
                  </a:lnTo>
                  <a:lnTo>
                    <a:pt x="264" y="311"/>
                  </a:lnTo>
                  <a:lnTo>
                    <a:pt x="279" y="311"/>
                  </a:lnTo>
                  <a:lnTo>
                    <a:pt x="294" y="312"/>
                  </a:lnTo>
                  <a:lnTo>
                    <a:pt x="310" y="314"/>
                  </a:lnTo>
                  <a:lnTo>
                    <a:pt x="327" y="318"/>
                  </a:lnTo>
                  <a:lnTo>
                    <a:pt x="346" y="321"/>
                  </a:lnTo>
                  <a:lnTo>
                    <a:pt x="355" y="323"/>
                  </a:lnTo>
                  <a:lnTo>
                    <a:pt x="364" y="326"/>
                  </a:lnTo>
                  <a:lnTo>
                    <a:pt x="373" y="328"/>
                  </a:lnTo>
                  <a:lnTo>
                    <a:pt x="384" y="330"/>
                  </a:lnTo>
                  <a:lnTo>
                    <a:pt x="394" y="334"/>
                  </a:lnTo>
                  <a:lnTo>
                    <a:pt x="404" y="337"/>
                  </a:lnTo>
                  <a:lnTo>
                    <a:pt x="415" y="341"/>
                  </a:lnTo>
                  <a:lnTo>
                    <a:pt x="425" y="344"/>
                  </a:lnTo>
                  <a:lnTo>
                    <a:pt x="433" y="338"/>
                  </a:lnTo>
                  <a:lnTo>
                    <a:pt x="439" y="311"/>
                  </a:lnTo>
                  <a:lnTo>
                    <a:pt x="443" y="284"/>
                  </a:lnTo>
                  <a:lnTo>
                    <a:pt x="449" y="259"/>
                  </a:lnTo>
                  <a:lnTo>
                    <a:pt x="456" y="236"/>
                  </a:lnTo>
                  <a:lnTo>
                    <a:pt x="467" y="207"/>
                  </a:lnTo>
                  <a:lnTo>
                    <a:pt x="477" y="181"/>
                  </a:lnTo>
                  <a:lnTo>
                    <a:pt x="490" y="159"/>
                  </a:lnTo>
                  <a:lnTo>
                    <a:pt x="503" y="140"/>
                  </a:lnTo>
                  <a:lnTo>
                    <a:pt x="517" y="127"/>
                  </a:lnTo>
                  <a:lnTo>
                    <a:pt x="532" y="116"/>
                  </a:lnTo>
                  <a:lnTo>
                    <a:pt x="548" y="111"/>
                  </a:lnTo>
                  <a:lnTo>
                    <a:pt x="565" y="108"/>
                  </a:lnTo>
                  <a:lnTo>
                    <a:pt x="579" y="109"/>
                  </a:lnTo>
                  <a:lnTo>
                    <a:pt x="593" y="114"/>
                  </a:lnTo>
                  <a:lnTo>
                    <a:pt x="608" y="121"/>
                  </a:lnTo>
                  <a:lnTo>
                    <a:pt x="621" y="131"/>
                  </a:lnTo>
                  <a:lnTo>
                    <a:pt x="634" y="145"/>
                  </a:lnTo>
                  <a:lnTo>
                    <a:pt x="646" y="162"/>
                  </a:lnTo>
                  <a:lnTo>
                    <a:pt x="658" y="182"/>
                  </a:lnTo>
                  <a:lnTo>
                    <a:pt x="669" y="204"/>
                  </a:lnTo>
                  <a:lnTo>
                    <a:pt x="839" y="64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8"/>
            <p:cNvSpPr>
              <a:spLocks/>
            </p:cNvSpPr>
            <p:nvPr/>
          </p:nvSpPr>
          <p:spPr bwMode="auto">
            <a:xfrm>
              <a:off x="3043" y="2150"/>
              <a:ext cx="97" cy="80"/>
            </a:xfrm>
            <a:custGeom>
              <a:avLst/>
              <a:gdLst>
                <a:gd name="T0" fmla="*/ 118 w 196"/>
                <a:gd name="T1" fmla="*/ 42 h 160"/>
                <a:gd name="T2" fmla="*/ 112 w 196"/>
                <a:gd name="T3" fmla="*/ 37 h 160"/>
                <a:gd name="T4" fmla="*/ 107 w 196"/>
                <a:gd name="T5" fmla="*/ 33 h 160"/>
                <a:gd name="T6" fmla="*/ 101 w 196"/>
                <a:gd name="T7" fmla="*/ 27 h 160"/>
                <a:gd name="T8" fmla="*/ 96 w 196"/>
                <a:gd name="T9" fmla="*/ 22 h 160"/>
                <a:gd name="T10" fmla="*/ 89 w 196"/>
                <a:gd name="T11" fmla="*/ 16 h 160"/>
                <a:gd name="T12" fmla="*/ 83 w 196"/>
                <a:gd name="T13" fmla="*/ 12 h 160"/>
                <a:gd name="T14" fmla="*/ 76 w 196"/>
                <a:gd name="T15" fmla="*/ 6 h 160"/>
                <a:gd name="T16" fmla="*/ 69 w 196"/>
                <a:gd name="T17" fmla="*/ 0 h 160"/>
                <a:gd name="T18" fmla="*/ 62 w 196"/>
                <a:gd name="T19" fmla="*/ 6 h 160"/>
                <a:gd name="T20" fmla="*/ 54 w 196"/>
                <a:gd name="T21" fmla="*/ 12 h 160"/>
                <a:gd name="T22" fmla="*/ 46 w 196"/>
                <a:gd name="T23" fmla="*/ 18 h 160"/>
                <a:gd name="T24" fmla="*/ 39 w 196"/>
                <a:gd name="T25" fmla="*/ 23 h 160"/>
                <a:gd name="T26" fmla="*/ 30 w 196"/>
                <a:gd name="T27" fmla="*/ 30 h 160"/>
                <a:gd name="T28" fmla="*/ 22 w 196"/>
                <a:gd name="T29" fmla="*/ 36 h 160"/>
                <a:gd name="T30" fmla="*/ 14 w 196"/>
                <a:gd name="T31" fmla="*/ 42 h 160"/>
                <a:gd name="T32" fmla="*/ 5 w 196"/>
                <a:gd name="T33" fmla="*/ 47 h 160"/>
                <a:gd name="T34" fmla="*/ 5 w 196"/>
                <a:gd name="T35" fmla="*/ 67 h 160"/>
                <a:gd name="T36" fmla="*/ 3 w 196"/>
                <a:gd name="T37" fmla="*/ 87 h 160"/>
                <a:gd name="T38" fmla="*/ 1 w 196"/>
                <a:gd name="T39" fmla="*/ 105 h 160"/>
                <a:gd name="T40" fmla="*/ 0 w 196"/>
                <a:gd name="T41" fmla="*/ 125 h 160"/>
                <a:gd name="T42" fmla="*/ 23 w 196"/>
                <a:gd name="T43" fmla="*/ 133 h 160"/>
                <a:gd name="T44" fmla="*/ 45 w 196"/>
                <a:gd name="T45" fmla="*/ 140 h 160"/>
                <a:gd name="T46" fmla="*/ 66 w 196"/>
                <a:gd name="T47" fmla="*/ 145 h 160"/>
                <a:gd name="T48" fmla="*/ 84 w 196"/>
                <a:gd name="T49" fmla="*/ 150 h 160"/>
                <a:gd name="T50" fmla="*/ 101 w 196"/>
                <a:gd name="T51" fmla="*/ 154 h 160"/>
                <a:gd name="T52" fmla="*/ 118 w 196"/>
                <a:gd name="T53" fmla="*/ 157 h 160"/>
                <a:gd name="T54" fmla="*/ 131 w 196"/>
                <a:gd name="T55" fmla="*/ 159 h 160"/>
                <a:gd name="T56" fmla="*/ 144 w 196"/>
                <a:gd name="T57" fmla="*/ 160 h 160"/>
                <a:gd name="T58" fmla="*/ 154 w 196"/>
                <a:gd name="T59" fmla="*/ 160 h 160"/>
                <a:gd name="T60" fmla="*/ 165 w 196"/>
                <a:gd name="T61" fmla="*/ 160 h 160"/>
                <a:gd name="T62" fmla="*/ 173 w 196"/>
                <a:gd name="T63" fmla="*/ 160 h 160"/>
                <a:gd name="T64" fmla="*/ 180 w 196"/>
                <a:gd name="T65" fmla="*/ 159 h 160"/>
                <a:gd name="T66" fmla="*/ 186 w 196"/>
                <a:gd name="T67" fmla="*/ 157 h 160"/>
                <a:gd name="T68" fmla="*/ 190 w 196"/>
                <a:gd name="T69" fmla="*/ 156 h 160"/>
                <a:gd name="T70" fmla="*/ 193 w 196"/>
                <a:gd name="T71" fmla="*/ 153 h 160"/>
                <a:gd name="T72" fmla="*/ 195 w 196"/>
                <a:gd name="T73" fmla="*/ 151 h 160"/>
                <a:gd name="T74" fmla="*/ 196 w 196"/>
                <a:gd name="T75" fmla="*/ 145 h 160"/>
                <a:gd name="T76" fmla="*/ 195 w 196"/>
                <a:gd name="T77" fmla="*/ 137 h 160"/>
                <a:gd name="T78" fmla="*/ 191 w 196"/>
                <a:gd name="T79" fmla="*/ 127 h 160"/>
                <a:gd name="T80" fmla="*/ 184 w 196"/>
                <a:gd name="T81" fmla="*/ 114 h 160"/>
                <a:gd name="T82" fmla="*/ 173 w 196"/>
                <a:gd name="T83" fmla="*/ 99 h 160"/>
                <a:gd name="T84" fmla="*/ 159 w 196"/>
                <a:gd name="T85" fmla="*/ 82 h 160"/>
                <a:gd name="T86" fmla="*/ 141 w 196"/>
                <a:gd name="T87" fmla="*/ 62 h 160"/>
                <a:gd name="T88" fmla="*/ 118 w 196"/>
                <a:gd name="T89" fmla="*/ 4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0">
                  <a:moveTo>
                    <a:pt x="118" y="42"/>
                  </a:moveTo>
                  <a:lnTo>
                    <a:pt x="112" y="37"/>
                  </a:lnTo>
                  <a:lnTo>
                    <a:pt x="107" y="33"/>
                  </a:lnTo>
                  <a:lnTo>
                    <a:pt x="101" y="27"/>
                  </a:lnTo>
                  <a:lnTo>
                    <a:pt x="96" y="22"/>
                  </a:lnTo>
                  <a:lnTo>
                    <a:pt x="89" y="16"/>
                  </a:lnTo>
                  <a:lnTo>
                    <a:pt x="83" y="12"/>
                  </a:lnTo>
                  <a:lnTo>
                    <a:pt x="76" y="6"/>
                  </a:lnTo>
                  <a:lnTo>
                    <a:pt x="69" y="0"/>
                  </a:lnTo>
                  <a:lnTo>
                    <a:pt x="62" y="6"/>
                  </a:lnTo>
                  <a:lnTo>
                    <a:pt x="54" y="12"/>
                  </a:lnTo>
                  <a:lnTo>
                    <a:pt x="46" y="18"/>
                  </a:lnTo>
                  <a:lnTo>
                    <a:pt x="39" y="23"/>
                  </a:lnTo>
                  <a:lnTo>
                    <a:pt x="30" y="30"/>
                  </a:lnTo>
                  <a:lnTo>
                    <a:pt x="22" y="36"/>
                  </a:lnTo>
                  <a:lnTo>
                    <a:pt x="14" y="42"/>
                  </a:lnTo>
                  <a:lnTo>
                    <a:pt x="5" y="47"/>
                  </a:lnTo>
                  <a:lnTo>
                    <a:pt x="5" y="67"/>
                  </a:lnTo>
                  <a:lnTo>
                    <a:pt x="3" y="87"/>
                  </a:lnTo>
                  <a:lnTo>
                    <a:pt x="1" y="105"/>
                  </a:lnTo>
                  <a:lnTo>
                    <a:pt x="0" y="125"/>
                  </a:lnTo>
                  <a:lnTo>
                    <a:pt x="23" y="133"/>
                  </a:lnTo>
                  <a:lnTo>
                    <a:pt x="45" y="140"/>
                  </a:lnTo>
                  <a:lnTo>
                    <a:pt x="66" y="145"/>
                  </a:lnTo>
                  <a:lnTo>
                    <a:pt x="84" y="150"/>
                  </a:lnTo>
                  <a:lnTo>
                    <a:pt x="101" y="154"/>
                  </a:lnTo>
                  <a:lnTo>
                    <a:pt x="118" y="157"/>
                  </a:lnTo>
                  <a:lnTo>
                    <a:pt x="131" y="159"/>
                  </a:lnTo>
                  <a:lnTo>
                    <a:pt x="144" y="160"/>
                  </a:lnTo>
                  <a:lnTo>
                    <a:pt x="154" y="160"/>
                  </a:lnTo>
                  <a:lnTo>
                    <a:pt x="165" y="160"/>
                  </a:lnTo>
                  <a:lnTo>
                    <a:pt x="173" y="160"/>
                  </a:lnTo>
                  <a:lnTo>
                    <a:pt x="180" y="159"/>
                  </a:lnTo>
                  <a:lnTo>
                    <a:pt x="186" y="157"/>
                  </a:lnTo>
                  <a:lnTo>
                    <a:pt x="190" y="156"/>
                  </a:lnTo>
                  <a:lnTo>
                    <a:pt x="193" y="153"/>
                  </a:lnTo>
                  <a:lnTo>
                    <a:pt x="195" y="151"/>
                  </a:lnTo>
                  <a:lnTo>
                    <a:pt x="196" y="145"/>
                  </a:lnTo>
                  <a:lnTo>
                    <a:pt x="195" y="137"/>
                  </a:lnTo>
                  <a:lnTo>
                    <a:pt x="191" y="127"/>
                  </a:lnTo>
                  <a:lnTo>
                    <a:pt x="184" y="114"/>
                  </a:lnTo>
                  <a:lnTo>
                    <a:pt x="173" y="99"/>
                  </a:lnTo>
                  <a:lnTo>
                    <a:pt x="159" y="82"/>
                  </a:lnTo>
                  <a:lnTo>
                    <a:pt x="141" y="62"/>
                  </a:lnTo>
                  <a:lnTo>
                    <a:pt x="118" y="42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9"/>
            <p:cNvSpPr>
              <a:spLocks/>
            </p:cNvSpPr>
            <p:nvPr/>
          </p:nvSpPr>
          <p:spPr bwMode="auto">
            <a:xfrm>
              <a:off x="3038" y="2023"/>
              <a:ext cx="98" cy="83"/>
            </a:xfrm>
            <a:custGeom>
              <a:avLst/>
              <a:gdLst>
                <a:gd name="T0" fmla="*/ 74 w 196"/>
                <a:gd name="T1" fmla="*/ 166 h 166"/>
                <a:gd name="T2" fmla="*/ 84 w 196"/>
                <a:gd name="T3" fmla="*/ 157 h 166"/>
                <a:gd name="T4" fmla="*/ 94 w 196"/>
                <a:gd name="T5" fmla="*/ 149 h 166"/>
                <a:gd name="T6" fmla="*/ 104 w 196"/>
                <a:gd name="T7" fmla="*/ 139 h 166"/>
                <a:gd name="T8" fmla="*/ 113 w 196"/>
                <a:gd name="T9" fmla="*/ 131 h 166"/>
                <a:gd name="T10" fmla="*/ 121 w 196"/>
                <a:gd name="T11" fmla="*/ 123 h 166"/>
                <a:gd name="T12" fmla="*/ 129 w 196"/>
                <a:gd name="T13" fmla="*/ 115 h 166"/>
                <a:gd name="T14" fmla="*/ 136 w 196"/>
                <a:gd name="T15" fmla="*/ 107 h 166"/>
                <a:gd name="T16" fmla="*/ 143 w 196"/>
                <a:gd name="T17" fmla="*/ 100 h 166"/>
                <a:gd name="T18" fmla="*/ 159 w 196"/>
                <a:gd name="T19" fmla="*/ 82 h 166"/>
                <a:gd name="T20" fmla="*/ 172 w 196"/>
                <a:gd name="T21" fmla="*/ 66 h 166"/>
                <a:gd name="T22" fmla="*/ 181 w 196"/>
                <a:gd name="T23" fmla="*/ 51 h 166"/>
                <a:gd name="T24" fmla="*/ 188 w 196"/>
                <a:gd name="T25" fmla="*/ 38 h 166"/>
                <a:gd name="T26" fmla="*/ 192 w 196"/>
                <a:gd name="T27" fmla="*/ 28 h 166"/>
                <a:gd name="T28" fmla="*/ 195 w 196"/>
                <a:gd name="T29" fmla="*/ 20 h 166"/>
                <a:gd name="T30" fmla="*/ 196 w 196"/>
                <a:gd name="T31" fmla="*/ 13 h 166"/>
                <a:gd name="T32" fmla="*/ 195 w 196"/>
                <a:gd name="T33" fmla="*/ 8 h 166"/>
                <a:gd name="T34" fmla="*/ 192 w 196"/>
                <a:gd name="T35" fmla="*/ 6 h 166"/>
                <a:gd name="T36" fmla="*/ 189 w 196"/>
                <a:gd name="T37" fmla="*/ 5 h 166"/>
                <a:gd name="T38" fmla="*/ 184 w 196"/>
                <a:gd name="T39" fmla="*/ 2 h 166"/>
                <a:gd name="T40" fmla="*/ 179 w 196"/>
                <a:gd name="T41" fmla="*/ 1 h 166"/>
                <a:gd name="T42" fmla="*/ 172 w 196"/>
                <a:gd name="T43" fmla="*/ 0 h 166"/>
                <a:gd name="T44" fmla="*/ 164 w 196"/>
                <a:gd name="T45" fmla="*/ 0 h 166"/>
                <a:gd name="T46" fmla="*/ 154 w 196"/>
                <a:gd name="T47" fmla="*/ 1 h 166"/>
                <a:gd name="T48" fmla="*/ 143 w 196"/>
                <a:gd name="T49" fmla="*/ 1 h 166"/>
                <a:gd name="T50" fmla="*/ 130 w 196"/>
                <a:gd name="T51" fmla="*/ 4 h 166"/>
                <a:gd name="T52" fmla="*/ 116 w 196"/>
                <a:gd name="T53" fmla="*/ 6 h 166"/>
                <a:gd name="T54" fmla="*/ 100 w 196"/>
                <a:gd name="T55" fmla="*/ 9 h 166"/>
                <a:gd name="T56" fmla="*/ 84 w 196"/>
                <a:gd name="T57" fmla="*/ 14 h 166"/>
                <a:gd name="T58" fmla="*/ 66 w 196"/>
                <a:gd name="T59" fmla="*/ 20 h 166"/>
                <a:gd name="T60" fmla="*/ 45 w 196"/>
                <a:gd name="T61" fmla="*/ 27 h 166"/>
                <a:gd name="T62" fmla="*/ 23 w 196"/>
                <a:gd name="T63" fmla="*/ 35 h 166"/>
                <a:gd name="T64" fmla="*/ 0 w 196"/>
                <a:gd name="T65" fmla="*/ 44 h 166"/>
                <a:gd name="T66" fmla="*/ 2 w 196"/>
                <a:gd name="T67" fmla="*/ 63 h 166"/>
                <a:gd name="T68" fmla="*/ 5 w 196"/>
                <a:gd name="T69" fmla="*/ 82 h 166"/>
                <a:gd name="T70" fmla="*/ 7 w 196"/>
                <a:gd name="T71" fmla="*/ 101 h 166"/>
                <a:gd name="T72" fmla="*/ 9 w 196"/>
                <a:gd name="T73" fmla="*/ 122 h 166"/>
                <a:gd name="T74" fmla="*/ 17 w 196"/>
                <a:gd name="T75" fmla="*/ 128 h 166"/>
                <a:gd name="T76" fmla="*/ 26 w 196"/>
                <a:gd name="T77" fmla="*/ 132 h 166"/>
                <a:gd name="T78" fmla="*/ 35 w 196"/>
                <a:gd name="T79" fmla="*/ 138 h 166"/>
                <a:gd name="T80" fmla="*/ 43 w 196"/>
                <a:gd name="T81" fmla="*/ 144 h 166"/>
                <a:gd name="T82" fmla="*/ 51 w 196"/>
                <a:gd name="T83" fmla="*/ 149 h 166"/>
                <a:gd name="T84" fmla="*/ 59 w 196"/>
                <a:gd name="T85" fmla="*/ 154 h 166"/>
                <a:gd name="T86" fmla="*/ 67 w 196"/>
                <a:gd name="T87" fmla="*/ 160 h 166"/>
                <a:gd name="T88" fmla="*/ 74 w 196"/>
                <a:gd name="T89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6">
                  <a:moveTo>
                    <a:pt x="74" y="166"/>
                  </a:moveTo>
                  <a:lnTo>
                    <a:pt x="84" y="157"/>
                  </a:lnTo>
                  <a:lnTo>
                    <a:pt x="94" y="149"/>
                  </a:lnTo>
                  <a:lnTo>
                    <a:pt x="104" y="139"/>
                  </a:lnTo>
                  <a:lnTo>
                    <a:pt x="113" y="131"/>
                  </a:lnTo>
                  <a:lnTo>
                    <a:pt x="121" y="123"/>
                  </a:lnTo>
                  <a:lnTo>
                    <a:pt x="129" y="115"/>
                  </a:lnTo>
                  <a:lnTo>
                    <a:pt x="136" y="107"/>
                  </a:lnTo>
                  <a:lnTo>
                    <a:pt x="143" y="100"/>
                  </a:lnTo>
                  <a:lnTo>
                    <a:pt x="159" y="82"/>
                  </a:lnTo>
                  <a:lnTo>
                    <a:pt x="172" y="66"/>
                  </a:lnTo>
                  <a:lnTo>
                    <a:pt x="181" y="51"/>
                  </a:lnTo>
                  <a:lnTo>
                    <a:pt x="188" y="38"/>
                  </a:lnTo>
                  <a:lnTo>
                    <a:pt x="192" y="28"/>
                  </a:lnTo>
                  <a:lnTo>
                    <a:pt x="195" y="20"/>
                  </a:lnTo>
                  <a:lnTo>
                    <a:pt x="196" y="13"/>
                  </a:lnTo>
                  <a:lnTo>
                    <a:pt x="195" y="8"/>
                  </a:lnTo>
                  <a:lnTo>
                    <a:pt x="192" y="6"/>
                  </a:lnTo>
                  <a:lnTo>
                    <a:pt x="189" y="5"/>
                  </a:lnTo>
                  <a:lnTo>
                    <a:pt x="184" y="2"/>
                  </a:lnTo>
                  <a:lnTo>
                    <a:pt x="179" y="1"/>
                  </a:lnTo>
                  <a:lnTo>
                    <a:pt x="172" y="0"/>
                  </a:lnTo>
                  <a:lnTo>
                    <a:pt x="164" y="0"/>
                  </a:lnTo>
                  <a:lnTo>
                    <a:pt x="154" y="1"/>
                  </a:lnTo>
                  <a:lnTo>
                    <a:pt x="143" y="1"/>
                  </a:lnTo>
                  <a:lnTo>
                    <a:pt x="130" y="4"/>
                  </a:lnTo>
                  <a:lnTo>
                    <a:pt x="116" y="6"/>
                  </a:lnTo>
                  <a:lnTo>
                    <a:pt x="100" y="9"/>
                  </a:lnTo>
                  <a:lnTo>
                    <a:pt x="84" y="14"/>
                  </a:lnTo>
                  <a:lnTo>
                    <a:pt x="66" y="20"/>
                  </a:lnTo>
                  <a:lnTo>
                    <a:pt x="45" y="27"/>
                  </a:lnTo>
                  <a:lnTo>
                    <a:pt x="23" y="35"/>
                  </a:lnTo>
                  <a:lnTo>
                    <a:pt x="0" y="44"/>
                  </a:lnTo>
                  <a:lnTo>
                    <a:pt x="2" y="63"/>
                  </a:lnTo>
                  <a:lnTo>
                    <a:pt x="5" y="82"/>
                  </a:lnTo>
                  <a:lnTo>
                    <a:pt x="7" y="101"/>
                  </a:lnTo>
                  <a:lnTo>
                    <a:pt x="9" y="122"/>
                  </a:lnTo>
                  <a:lnTo>
                    <a:pt x="17" y="128"/>
                  </a:lnTo>
                  <a:lnTo>
                    <a:pt x="26" y="132"/>
                  </a:lnTo>
                  <a:lnTo>
                    <a:pt x="35" y="138"/>
                  </a:lnTo>
                  <a:lnTo>
                    <a:pt x="43" y="144"/>
                  </a:lnTo>
                  <a:lnTo>
                    <a:pt x="51" y="149"/>
                  </a:lnTo>
                  <a:lnTo>
                    <a:pt x="59" y="154"/>
                  </a:lnTo>
                  <a:lnTo>
                    <a:pt x="67" y="160"/>
                  </a:lnTo>
                  <a:lnTo>
                    <a:pt x="74" y="166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0"/>
            <p:cNvSpPr>
              <a:spLocks/>
            </p:cNvSpPr>
            <p:nvPr/>
          </p:nvSpPr>
          <p:spPr bwMode="auto">
            <a:xfrm>
              <a:off x="2910" y="2073"/>
              <a:ext cx="113" cy="112"/>
            </a:xfrm>
            <a:custGeom>
              <a:avLst/>
              <a:gdLst>
                <a:gd name="T0" fmla="*/ 187 w 226"/>
                <a:gd name="T1" fmla="*/ 28 h 226"/>
                <a:gd name="T2" fmla="*/ 202 w 226"/>
                <a:gd name="T3" fmla="*/ 45 h 226"/>
                <a:gd name="T4" fmla="*/ 219 w 226"/>
                <a:gd name="T5" fmla="*/ 75 h 226"/>
                <a:gd name="T6" fmla="*/ 226 w 226"/>
                <a:gd name="T7" fmla="*/ 119 h 226"/>
                <a:gd name="T8" fmla="*/ 215 w 226"/>
                <a:gd name="T9" fmla="*/ 160 h 226"/>
                <a:gd name="T10" fmla="*/ 189 w 226"/>
                <a:gd name="T11" fmla="*/ 195 h 226"/>
                <a:gd name="T12" fmla="*/ 150 w 226"/>
                <a:gd name="T13" fmla="*/ 219 h 226"/>
                <a:gd name="T14" fmla="*/ 107 w 226"/>
                <a:gd name="T15" fmla="*/ 226 h 226"/>
                <a:gd name="T16" fmla="*/ 66 w 226"/>
                <a:gd name="T17" fmla="*/ 215 h 226"/>
                <a:gd name="T18" fmla="*/ 30 w 226"/>
                <a:gd name="T19" fmla="*/ 190 h 226"/>
                <a:gd name="T20" fmla="*/ 6 w 226"/>
                <a:gd name="T21" fmla="*/ 151 h 226"/>
                <a:gd name="T22" fmla="*/ 0 w 226"/>
                <a:gd name="T23" fmla="*/ 107 h 226"/>
                <a:gd name="T24" fmla="*/ 10 w 226"/>
                <a:gd name="T25" fmla="*/ 66 h 226"/>
                <a:gd name="T26" fmla="*/ 36 w 226"/>
                <a:gd name="T27" fmla="*/ 30 h 226"/>
                <a:gd name="T28" fmla="*/ 70 w 226"/>
                <a:gd name="T29" fmla="*/ 8 h 226"/>
                <a:gd name="T30" fmla="*/ 103 w 226"/>
                <a:gd name="T31" fmla="*/ 0 h 226"/>
                <a:gd name="T32" fmla="*/ 135 w 226"/>
                <a:gd name="T33" fmla="*/ 2 h 226"/>
                <a:gd name="T34" fmla="*/ 165 w 226"/>
                <a:gd name="T35" fmla="*/ 13 h 226"/>
                <a:gd name="T36" fmla="*/ 150 w 226"/>
                <a:gd name="T37" fmla="*/ 60 h 226"/>
                <a:gd name="T38" fmla="*/ 134 w 226"/>
                <a:gd name="T39" fmla="*/ 51 h 226"/>
                <a:gd name="T40" fmla="*/ 115 w 226"/>
                <a:gd name="T41" fmla="*/ 47 h 226"/>
                <a:gd name="T42" fmla="*/ 97 w 226"/>
                <a:gd name="T43" fmla="*/ 50 h 226"/>
                <a:gd name="T44" fmla="*/ 78 w 226"/>
                <a:gd name="T45" fmla="*/ 58 h 226"/>
                <a:gd name="T46" fmla="*/ 59 w 226"/>
                <a:gd name="T47" fmla="*/ 75 h 226"/>
                <a:gd name="T48" fmla="*/ 48 w 226"/>
                <a:gd name="T49" fmla="*/ 97 h 226"/>
                <a:gd name="T50" fmla="*/ 47 w 226"/>
                <a:gd name="T51" fmla="*/ 122 h 226"/>
                <a:gd name="T52" fmla="*/ 56 w 226"/>
                <a:gd name="T53" fmla="*/ 146 h 226"/>
                <a:gd name="T54" fmla="*/ 74 w 226"/>
                <a:gd name="T55" fmla="*/ 166 h 226"/>
                <a:gd name="T56" fmla="*/ 97 w 226"/>
                <a:gd name="T57" fmla="*/ 176 h 226"/>
                <a:gd name="T58" fmla="*/ 121 w 226"/>
                <a:gd name="T59" fmla="*/ 177 h 226"/>
                <a:gd name="T60" fmla="*/ 145 w 226"/>
                <a:gd name="T61" fmla="*/ 168 h 226"/>
                <a:gd name="T62" fmla="*/ 165 w 226"/>
                <a:gd name="T63" fmla="*/ 151 h 226"/>
                <a:gd name="T64" fmla="*/ 175 w 226"/>
                <a:gd name="T65" fmla="*/ 129 h 226"/>
                <a:gd name="T66" fmla="*/ 176 w 226"/>
                <a:gd name="T67" fmla="*/ 104 h 226"/>
                <a:gd name="T68" fmla="*/ 167 w 226"/>
                <a:gd name="T69" fmla="*/ 79 h 226"/>
                <a:gd name="T70" fmla="*/ 159 w 226"/>
                <a:gd name="T71" fmla="*/ 68 h 226"/>
                <a:gd name="T72" fmla="*/ 150 w 226"/>
                <a:gd name="T73" fmla="*/ 6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6" h="226">
                  <a:moveTo>
                    <a:pt x="179" y="21"/>
                  </a:moveTo>
                  <a:lnTo>
                    <a:pt x="187" y="28"/>
                  </a:lnTo>
                  <a:lnTo>
                    <a:pt x="195" y="36"/>
                  </a:lnTo>
                  <a:lnTo>
                    <a:pt x="202" y="45"/>
                  </a:lnTo>
                  <a:lnTo>
                    <a:pt x="209" y="54"/>
                  </a:lnTo>
                  <a:lnTo>
                    <a:pt x="219" y="75"/>
                  </a:lnTo>
                  <a:lnTo>
                    <a:pt x="225" y="97"/>
                  </a:lnTo>
                  <a:lnTo>
                    <a:pt x="226" y="119"/>
                  </a:lnTo>
                  <a:lnTo>
                    <a:pt x="222" y="139"/>
                  </a:lnTo>
                  <a:lnTo>
                    <a:pt x="215" y="160"/>
                  </a:lnTo>
                  <a:lnTo>
                    <a:pt x="204" y="178"/>
                  </a:lnTo>
                  <a:lnTo>
                    <a:pt x="189" y="195"/>
                  </a:lnTo>
                  <a:lnTo>
                    <a:pt x="171" y="208"/>
                  </a:lnTo>
                  <a:lnTo>
                    <a:pt x="150" y="219"/>
                  </a:lnTo>
                  <a:lnTo>
                    <a:pt x="128" y="224"/>
                  </a:lnTo>
                  <a:lnTo>
                    <a:pt x="107" y="226"/>
                  </a:lnTo>
                  <a:lnTo>
                    <a:pt x="85" y="222"/>
                  </a:lnTo>
                  <a:lnTo>
                    <a:pt x="66" y="215"/>
                  </a:lnTo>
                  <a:lnTo>
                    <a:pt x="47" y="204"/>
                  </a:lnTo>
                  <a:lnTo>
                    <a:pt x="30" y="190"/>
                  </a:lnTo>
                  <a:lnTo>
                    <a:pt x="16" y="172"/>
                  </a:lnTo>
                  <a:lnTo>
                    <a:pt x="6" y="151"/>
                  </a:lnTo>
                  <a:lnTo>
                    <a:pt x="1" y="129"/>
                  </a:lnTo>
                  <a:lnTo>
                    <a:pt x="0" y="107"/>
                  </a:lnTo>
                  <a:lnTo>
                    <a:pt x="2" y="86"/>
                  </a:lnTo>
                  <a:lnTo>
                    <a:pt x="10" y="66"/>
                  </a:lnTo>
                  <a:lnTo>
                    <a:pt x="21" y="47"/>
                  </a:lnTo>
                  <a:lnTo>
                    <a:pt x="36" y="30"/>
                  </a:lnTo>
                  <a:lnTo>
                    <a:pt x="54" y="16"/>
                  </a:lnTo>
                  <a:lnTo>
                    <a:pt x="70" y="8"/>
                  </a:lnTo>
                  <a:lnTo>
                    <a:pt x="86" y="4"/>
                  </a:lnTo>
                  <a:lnTo>
                    <a:pt x="103" y="0"/>
                  </a:lnTo>
                  <a:lnTo>
                    <a:pt x="119" y="0"/>
                  </a:lnTo>
                  <a:lnTo>
                    <a:pt x="135" y="2"/>
                  </a:lnTo>
                  <a:lnTo>
                    <a:pt x="150" y="6"/>
                  </a:lnTo>
                  <a:lnTo>
                    <a:pt x="165" y="13"/>
                  </a:lnTo>
                  <a:lnTo>
                    <a:pt x="179" y="21"/>
                  </a:lnTo>
                  <a:lnTo>
                    <a:pt x="150" y="60"/>
                  </a:lnTo>
                  <a:lnTo>
                    <a:pt x="142" y="55"/>
                  </a:lnTo>
                  <a:lnTo>
                    <a:pt x="134" y="51"/>
                  </a:lnTo>
                  <a:lnTo>
                    <a:pt x="124" y="48"/>
                  </a:lnTo>
                  <a:lnTo>
                    <a:pt x="115" y="47"/>
                  </a:lnTo>
                  <a:lnTo>
                    <a:pt x="106" y="47"/>
                  </a:lnTo>
                  <a:lnTo>
                    <a:pt x="97" y="50"/>
                  </a:lnTo>
                  <a:lnTo>
                    <a:pt x="88" y="53"/>
                  </a:lnTo>
                  <a:lnTo>
                    <a:pt x="78" y="58"/>
                  </a:lnTo>
                  <a:lnTo>
                    <a:pt x="68" y="66"/>
                  </a:lnTo>
                  <a:lnTo>
                    <a:pt x="59" y="75"/>
                  </a:lnTo>
                  <a:lnTo>
                    <a:pt x="53" y="85"/>
                  </a:lnTo>
                  <a:lnTo>
                    <a:pt x="48" y="97"/>
                  </a:lnTo>
                  <a:lnTo>
                    <a:pt x="47" y="109"/>
                  </a:lnTo>
                  <a:lnTo>
                    <a:pt x="47" y="122"/>
                  </a:lnTo>
                  <a:lnTo>
                    <a:pt x="51" y="135"/>
                  </a:lnTo>
                  <a:lnTo>
                    <a:pt x="56" y="146"/>
                  </a:lnTo>
                  <a:lnTo>
                    <a:pt x="64" y="157"/>
                  </a:lnTo>
                  <a:lnTo>
                    <a:pt x="74" y="166"/>
                  </a:lnTo>
                  <a:lnTo>
                    <a:pt x="85" y="172"/>
                  </a:lnTo>
                  <a:lnTo>
                    <a:pt x="97" y="176"/>
                  </a:lnTo>
                  <a:lnTo>
                    <a:pt x="108" y="178"/>
                  </a:lnTo>
                  <a:lnTo>
                    <a:pt x="121" y="177"/>
                  </a:lnTo>
                  <a:lnTo>
                    <a:pt x="134" y="174"/>
                  </a:lnTo>
                  <a:lnTo>
                    <a:pt x="145" y="168"/>
                  </a:lnTo>
                  <a:lnTo>
                    <a:pt x="156" y="160"/>
                  </a:lnTo>
                  <a:lnTo>
                    <a:pt x="165" y="151"/>
                  </a:lnTo>
                  <a:lnTo>
                    <a:pt x="171" y="140"/>
                  </a:lnTo>
                  <a:lnTo>
                    <a:pt x="175" y="129"/>
                  </a:lnTo>
                  <a:lnTo>
                    <a:pt x="177" y="116"/>
                  </a:lnTo>
                  <a:lnTo>
                    <a:pt x="176" y="104"/>
                  </a:lnTo>
                  <a:lnTo>
                    <a:pt x="173" y="91"/>
                  </a:lnTo>
                  <a:lnTo>
                    <a:pt x="167" y="79"/>
                  </a:lnTo>
                  <a:lnTo>
                    <a:pt x="164" y="74"/>
                  </a:lnTo>
                  <a:lnTo>
                    <a:pt x="159" y="68"/>
                  </a:lnTo>
                  <a:lnTo>
                    <a:pt x="154" y="63"/>
                  </a:lnTo>
                  <a:lnTo>
                    <a:pt x="150" y="60"/>
                  </a:lnTo>
                  <a:lnTo>
                    <a:pt x="179" y="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1" name="Group 20"/>
          <p:cNvGrpSpPr>
            <a:grpSpLocks noChangeAspect="1"/>
          </p:cNvGrpSpPr>
          <p:nvPr/>
        </p:nvGrpSpPr>
        <p:grpSpPr bwMode="auto">
          <a:xfrm>
            <a:off x="6804248" y="3776460"/>
            <a:ext cx="911225" cy="911225"/>
            <a:chOff x="2679" y="1844"/>
            <a:chExt cx="574" cy="574"/>
          </a:xfrm>
        </p:grpSpPr>
        <p:sp>
          <p:nvSpPr>
            <p:cNvPr id="32" name="Freeform 23"/>
            <p:cNvSpPr>
              <a:spLocks/>
            </p:cNvSpPr>
            <p:nvPr/>
          </p:nvSpPr>
          <p:spPr bwMode="auto">
            <a:xfrm>
              <a:off x="2930" y="1934"/>
              <a:ext cx="70" cy="106"/>
            </a:xfrm>
            <a:custGeom>
              <a:avLst/>
              <a:gdLst>
                <a:gd name="T0" fmla="*/ 141 w 141"/>
                <a:gd name="T1" fmla="*/ 178 h 213"/>
                <a:gd name="T2" fmla="*/ 136 w 141"/>
                <a:gd name="T3" fmla="*/ 157 h 213"/>
                <a:gd name="T4" fmla="*/ 133 w 141"/>
                <a:gd name="T5" fmla="*/ 138 h 213"/>
                <a:gd name="T6" fmla="*/ 128 w 141"/>
                <a:gd name="T7" fmla="*/ 121 h 213"/>
                <a:gd name="T8" fmla="*/ 123 w 141"/>
                <a:gd name="T9" fmla="*/ 104 h 213"/>
                <a:gd name="T10" fmla="*/ 114 w 141"/>
                <a:gd name="T11" fmla="*/ 78 h 213"/>
                <a:gd name="T12" fmla="*/ 106 w 141"/>
                <a:gd name="T13" fmla="*/ 56 h 213"/>
                <a:gd name="T14" fmla="*/ 98 w 141"/>
                <a:gd name="T15" fmla="*/ 38 h 213"/>
                <a:gd name="T16" fmla="*/ 90 w 141"/>
                <a:gd name="T17" fmla="*/ 23 h 213"/>
                <a:gd name="T18" fmla="*/ 83 w 141"/>
                <a:gd name="T19" fmla="*/ 12 h 213"/>
                <a:gd name="T20" fmla="*/ 76 w 141"/>
                <a:gd name="T21" fmla="*/ 5 h 213"/>
                <a:gd name="T22" fmla="*/ 72 w 141"/>
                <a:gd name="T23" fmla="*/ 1 h 213"/>
                <a:gd name="T24" fmla="*/ 67 w 141"/>
                <a:gd name="T25" fmla="*/ 0 h 213"/>
                <a:gd name="T26" fmla="*/ 61 w 141"/>
                <a:gd name="T27" fmla="*/ 2 h 213"/>
                <a:gd name="T28" fmla="*/ 53 w 141"/>
                <a:gd name="T29" fmla="*/ 9 h 213"/>
                <a:gd name="T30" fmla="*/ 45 w 141"/>
                <a:gd name="T31" fmla="*/ 22 h 213"/>
                <a:gd name="T32" fmla="*/ 36 w 141"/>
                <a:gd name="T33" fmla="*/ 39 h 213"/>
                <a:gd name="T34" fmla="*/ 25 w 141"/>
                <a:gd name="T35" fmla="*/ 64 h 213"/>
                <a:gd name="T36" fmla="*/ 16 w 141"/>
                <a:gd name="T37" fmla="*/ 96 h 213"/>
                <a:gd name="T38" fmla="*/ 7 w 141"/>
                <a:gd name="T39" fmla="*/ 136 h 213"/>
                <a:gd name="T40" fmla="*/ 0 w 141"/>
                <a:gd name="T41" fmla="*/ 183 h 213"/>
                <a:gd name="T42" fmla="*/ 5 w 141"/>
                <a:gd name="T43" fmla="*/ 185 h 213"/>
                <a:gd name="T44" fmla="*/ 13 w 141"/>
                <a:gd name="T45" fmla="*/ 188 h 213"/>
                <a:gd name="T46" fmla="*/ 21 w 141"/>
                <a:gd name="T47" fmla="*/ 191 h 213"/>
                <a:gd name="T48" fmla="*/ 29 w 141"/>
                <a:gd name="T49" fmla="*/ 194 h 213"/>
                <a:gd name="T50" fmla="*/ 37 w 141"/>
                <a:gd name="T51" fmla="*/ 198 h 213"/>
                <a:gd name="T52" fmla="*/ 45 w 141"/>
                <a:gd name="T53" fmla="*/ 201 h 213"/>
                <a:gd name="T54" fmla="*/ 53 w 141"/>
                <a:gd name="T55" fmla="*/ 205 h 213"/>
                <a:gd name="T56" fmla="*/ 61 w 141"/>
                <a:gd name="T57" fmla="*/ 209 h 213"/>
                <a:gd name="T58" fmla="*/ 69 w 141"/>
                <a:gd name="T59" fmla="*/ 213 h 213"/>
                <a:gd name="T60" fmla="*/ 78 w 141"/>
                <a:gd name="T61" fmla="*/ 208 h 213"/>
                <a:gd name="T62" fmla="*/ 89 w 141"/>
                <a:gd name="T63" fmla="*/ 202 h 213"/>
                <a:gd name="T64" fmla="*/ 97 w 141"/>
                <a:gd name="T65" fmla="*/ 198 h 213"/>
                <a:gd name="T66" fmla="*/ 106 w 141"/>
                <a:gd name="T67" fmla="*/ 193 h 213"/>
                <a:gd name="T68" fmla="*/ 115 w 141"/>
                <a:gd name="T69" fmla="*/ 190 h 213"/>
                <a:gd name="T70" fmla="*/ 123 w 141"/>
                <a:gd name="T71" fmla="*/ 185 h 213"/>
                <a:gd name="T72" fmla="*/ 133 w 141"/>
                <a:gd name="T73" fmla="*/ 182 h 213"/>
                <a:gd name="T74" fmla="*/ 141 w 141"/>
                <a:gd name="T75" fmla="*/ 17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1" h="213">
                  <a:moveTo>
                    <a:pt x="141" y="178"/>
                  </a:moveTo>
                  <a:lnTo>
                    <a:pt x="136" y="157"/>
                  </a:lnTo>
                  <a:lnTo>
                    <a:pt x="133" y="138"/>
                  </a:lnTo>
                  <a:lnTo>
                    <a:pt x="128" y="121"/>
                  </a:lnTo>
                  <a:lnTo>
                    <a:pt x="123" y="104"/>
                  </a:lnTo>
                  <a:lnTo>
                    <a:pt x="114" y="78"/>
                  </a:lnTo>
                  <a:lnTo>
                    <a:pt x="106" y="56"/>
                  </a:lnTo>
                  <a:lnTo>
                    <a:pt x="98" y="38"/>
                  </a:lnTo>
                  <a:lnTo>
                    <a:pt x="90" y="23"/>
                  </a:lnTo>
                  <a:lnTo>
                    <a:pt x="83" y="12"/>
                  </a:lnTo>
                  <a:lnTo>
                    <a:pt x="76" y="5"/>
                  </a:lnTo>
                  <a:lnTo>
                    <a:pt x="72" y="1"/>
                  </a:lnTo>
                  <a:lnTo>
                    <a:pt x="67" y="0"/>
                  </a:lnTo>
                  <a:lnTo>
                    <a:pt x="61" y="2"/>
                  </a:lnTo>
                  <a:lnTo>
                    <a:pt x="53" y="9"/>
                  </a:lnTo>
                  <a:lnTo>
                    <a:pt x="45" y="22"/>
                  </a:lnTo>
                  <a:lnTo>
                    <a:pt x="36" y="39"/>
                  </a:lnTo>
                  <a:lnTo>
                    <a:pt x="25" y="64"/>
                  </a:lnTo>
                  <a:lnTo>
                    <a:pt x="16" y="96"/>
                  </a:lnTo>
                  <a:lnTo>
                    <a:pt x="7" y="136"/>
                  </a:lnTo>
                  <a:lnTo>
                    <a:pt x="0" y="183"/>
                  </a:lnTo>
                  <a:lnTo>
                    <a:pt x="5" y="185"/>
                  </a:lnTo>
                  <a:lnTo>
                    <a:pt x="13" y="188"/>
                  </a:lnTo>
                  <a:lnTo>
                    <a:pt x="21" y="191"/>
                  </a:lnTo>
                  <a:lnTo>
                    <a:pt x="29" y="194"/>
                  </a:lnTo>
                  <a:lnTo>
                    <a:pt x="37" y="198"/>
                  </a:lnTo>
                  <a:lnTo>
                    <a:pt x="45" y="201"/>
                  </a:lnTo>
                  <a:lnTo>
                    <a:pt x="53" y="205"/>
                  </a:lnTo>
                  <a:lnTo>
                    <a:pt x="61" y="209"/>
                  </a:lnTo>
                  <a:lnTo>
                    <a:pt x="69" y="213"/>
                  </a:lnTo>
                  <a:lnTo>
                    <a:pt x="78" y="208"/>
                  </a:lnTo>
                  <a:lnTo>
                    <a:pt x="89" y="202"/>
                  </a:lnTo>
                  <a:lnTo>
                    <a:pt x="97" y="198"/>
                  </a:lnTo>
                  <a:lnTo>
                    <a:pt x="106" y="193"/>
                  </a:lnTo>
                  <a:lnTo>
                    <a:pt x="115" y="190"/>
                  </a:lnTo>
                  <a:lnTo>
                    <a:pt x="123" y="185"/>
                  </a:lnTo>
                  <a:lnTo>
                    <a:pt x="133" y="182"/>
                  </a:lnTo>
                  <a:lnTo>
                    <a:pt x="141" y="178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4"/>
            <p:cNvSpPr>
              <a:spLocks/>
            </p:cNvSpPr>
            <p:nvPr/>
          </p:nvSpPr>
          <p:spPr bwMode="auto">
            <a:xfrm>
              <a:off x="2794" y="2031"/>
              <a:ext cx="98" cy="78"/>
            </a:xfrm>
            <a:custGeom>
              <a:avLst/>
              <a:gdLst>
                <a:gd name="T0" fmla="*/ 192 w 195"/>
                <a:gd name="T1" fmla="*/ 111 h 158"/>
                <a:gd name="T2" fmla="*/ 192 w 195"/>
                <a:gd name="T3" fmla="*/ 90 h 158"/>
                <a:gd name="T4" fmla="*/ 193 w 195"/>
                <a:gd name="T5" fmla="*/ 70 h 158"/>
                <a:gd name="T6" fmla="*/ 194 w 195"/>
                <a:gd name="T7" fmla="*/ 53 h 158"/>
                <a:gd name="T8" fmla="*/ 195 w 195"/>
                <a:gd name="T9" fmla="*/ 36 h 158"/>
                <a:gd name="T10" fmla="*/ 182 w 195"/>
                <a:gd name="T11" fmla="*/ 31 h 158"/>
                <a:gd name="T12" fmla="*/ 170 w 195"/>
                <a:gd name="T13" fmla="*/ 27 h 158"/>
                <a:gd name="T14" fmla="*/ 157 w 195"/>
                <a:gd name="T15" fmla="*/ 23 h 158"/>
                <a:gd name="T16" fmla="*/ 145 w 195"/>
                <a:gd name="T17" fmla="*/ 20 h 158"/>
                <a:gd name="T18" fmla="*/ 134 w 195"/>
                <a:gd name="T19" fmla="*/ 17 h 158"/>
                <a:gd name="T20" fmla="*/ 124 w 195"/>
                <a:gd name="T21" fmla="*/ 14 h 158"/>
                <a:gd name="T22" fmla="*/ 113 w 195"/>
                <a:gd name="T23" fmla="*/ 12 h 158"/>
                <a:gd name="T24" fmla="*/ 104 w 195"/>
                <a:gd name="T25" fmla="*/ 9 h 158"/>
                <a:gd name="T26" fmla="*/ 81 w 195"/>
                <a:gd name="T27" fmla="*/ 5 h 158"/>
                <a:gd name="T28" fmla="*/ 61 w 195"/>
                <a:gd name="T29" fmla="*/ 2 h 158"/>
                <a:gd name="T30" fmla="*/ 44 w 195"/>
                <a:gd name="T31" fmla="*/ 0 h 158"/>
                <a:gd name="T32" fmla="*/ 30 w 195"/>
                <a:gd name="T33" fmla="*/ 1 h 158"/>
                <a:gd name="T34" fmla="*/ 20 w 195"/>
                <a:gd name="T35" fmla="*/ 2 h 158"/>
                <a:gd name="T36" fmla="*/ 11 w 195"/>
                <a:gd name="T37" fmla="*/ 5 h 158"/>
                <a:gd name="T38" fmla="*/ 6 w 195"/>
                <a:gd name="T39" fmla="*/ 7 h 158"/>
                <a:gd name="T40" fmla="*/ 3 w 195"/>
                <a:gd name="T41" fmla="*/ 10 h 158"/>
                <a:gd name="T42" fmla="*/ 3 w 195"/>
                <a:gd name="T43" fmla="*/ 10 h 158"/>
                <a:gd name="T44" fmla="*/ 1 w 195"/>
                <a:gd name="T45" fmla="*/ 10 h 158"/>
                <a:gd name="T46" fmla="*/ 0 w 195"/>
                <a:gd name="T47" fmla="*/ 16 h 158"/>
                <a:gd name="T48" fmla="*/ 4 w 195"/>
                <a:gd name="T49" fmla="*/ 27 h 158"/>
                <a:gd name="T50" fmla="*/ 9 w 195"/>
                <a:gd name="T51" fmla="*/ 40 h 158"/>
                <a:gd name="T52" fmla="*/ 21 w 195"/>
                <a:gd name="T53" fmla="*/ 58 h 158"/>
                <a:gd name="T54" fmla="*/ 38 w 195"/>
                <a:gd name="T55" fmla="*/ 77 h 158"/>
                <a:gd name="T56" fmla="*/ 60 w 195"/>
                <a:gd name="T57" fmla="*/ 101 h 158"/>
                <a:gd name="T58" fmla="*/ 89 w 195"/>
                <a:gd name="T59" fmla="*/ 128 h 158"/>
                <a:gd name="T60" fmla="*/ 126 w 195"/>
                <a:gd name="T61" fmla="*/ 158 h 158"/>
                <a:gd name="T62" fmla="*/ 133 w 195"/>
                <a:gd name="T63" fmla="*/ 152 h 158"/>
                <a:gd name="T64" fmla="*/ 141 w 195"/>
                <a:gd name="T65" fmla="*/ 146 h 158"/>
                <a:gd name="T66" fmla="*/ 149 w 195"/>
                <a:gd name="T67" fmla="*/ 140 h 158"/>
                <a:gd name="T68" fmla="*/ 157 w 195"/>
                <a:gd name="T69" fmla="*/ 134 h 158"/>
                <a:gd name="T70" fmla="*/ 165 w 195"/>
                <a:gd name="T71" fmla="*/ 128 h 158"/>
                <a:gd name="T72" fmla="*/ 174 w 195"/>
                <a:gd name="T73" fmla="*/ 122 h 158"/>
                <a:gd name="T74" fmla="*/ 182 w 195"/>
                <a:gd name="T75" fmla="*/ 116 h 158"/>
                <a:gd name="T76" fmla="*/ 192 w 195"/>
                <a:gd name="T77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95" h="158">
                  <a:moveTo>
                    <a:pt x="192" y="111"/>
                  </a:moveTo>
                  <a:lnTo>
                    <a:pt x="192" y="90"/>
                  </a:lnTo>
                  <a:lnTo>
                    <a:pt x="193" y="70"/>
                  </a:lnTo>
                  <a:lnTo>
                    <a:pt x="194" y="53"/>
                  </a:lnTo>
                  <a:lnTo>
                    <a:pt x="195" y="36"/>
                  </a:lnTo>
                  <a:lnTo>
                    <a:pt x="182" y="31"/>
                  </a:lnTo>
                  <a:lnTo>
                    <a:pt x="170" y="27"/>
                  </a:lnTo>
                  <a:lnTo>
                    <a:pt x="157" y="23"/>
                  </a:lnTo>
                  <a:lnTo>
                    <a:pt x="145" y="20"/>
                  </a:lnTo>
                  <a:lnTo>
                    <a:pt x="134" y="17"/>
                  </a:lnTo>
                  <a:lnTo>
                    <a:pt x="124" y="14"/>
                  </a:lnTo>
                  <a:lnTo>
                    <a:pt x="113" y="12"/>
                  </a:lnTo>
                  <a:lnTo>
                    <a:pt x="104" y="9"/>
                  </a:lnTo>
                  <a:lnTo>
                    <a:pt x="81" y="5"/>
                  </a:lnTo>
                  <a:lnTo>
                    <a:pt x="61" y="2"/>
                  </a:lnTo>
                  <a:lnTo>
                    <a:pt x="44" y="0"/>
                  </a:lnTo>
                  <a:lnTo>
                    <a:pt x="30" y="1"/>
                  </a:lnTo>
                  <a:lnTo>
                    <a:pt x="20" y="2"/>
                  </a:lnTo>
                  <a:lnTo>
                    <a:pt x="11" y="5"/>
                  </a:lnTo>
                  <a:lnTo>
                    <a:pt x="6" y="7"/>
                  </a:lnTo>
                  <a:lnTo>
                    <a:pt x="3" y="10"/>
                  </a:lnTo>
                  <a:lnTo>
                    <a:pt x="3" y="10"/>
                  </a:lnTo>
                  <a:lnTo>
                    <a:pt x="1" y="10"/>
                  </a:lnTo>
                  <a:lnTo>
                    <a:pt x="0" y="16"/>
                  </a:lnTo>
                  <a:lnTo>
                    <a:pt x="4" y="27"/>
                  </a:lnTo>
                  <a:lnTo>
                    <a:pt x="9" y="40"/>
                  </a:lnTo>
                  <a:lnTo>
                    <a:pt x="21" y="58"/>
                  </a:lnTo>
                  <a:lnTo>
                    <a:pt x="38" y="77"/>
                  </a:lnTo>
                  <a:lnTo>
                    <a:pt x="60" y="101"/>
                  </a:lnTo>
                  <a:lnTo>
                    <a:pt x="89" y="128"/>
                  </a:lnTo>
                  <a:lnTo>
                    <a:pt x="126" y="158"/>
                  </a:lnTo>
                  <a:lnTo>
                    <a:pt x="133" y="152"/>
                  </a:lnTo>
                  <a:lnTo>
                    <a:pt x="141" y="146"/>
                  </a:lnTo>
                  <a:lnTo>
                    <a:pt x="149" y="140"/>
                  </a:lnTo>
                  <a:lnTo>
                    <a:pt x="157" y="134"/>
                  </a:lnTo>
                  <a:lnTo>
                    <a:pt x="165" y="128"/>
                  </a:lnTo>
                  <a:lnTo>
                    <a:pt x="174" y="122"/>
                  </a:lnTo>
                  <a:lnTo>
                    <a:pt x="182" y="116"/>
                  </a:lnTo>
                  <a:lnTo>
                    <a:pt x="192" y="11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5"/>
            <p:cNvSpPr>
              <a:spLocks/>
            </p:cNvSpPr>
            <p:nvPr/>
          </p:nvSpPr>
          <p:spPr bwMode="auto">
            <a:xfrm>
              <a:off x="2935" y="2219"/>
              <a:ext cx="69" cy="108"/>
            </a:xfrm>
            <a:custGeom>
              <a:avLst/>
              <a:gdLst>
                <a:gd name="T0" fmla="*/ 66 w 138"/>
                <a:gd name="T1" fmla="*/ 0 h 218"/>
                <a:gd name="T2" fmla="*/ 58 w 138"/>
                <a:gd name="T3" fmla="*/ 5 h 218"/>
                <a:gd name="T4" fmla="*/ 49 w 138"/>
                <a:gd name="T5" fmla="*/ 10 h 218"/>
                <a:gd name="T6" fmla="*/ 41 w 138"/>
                <a:gd name="T7" fmla="*/ 14 h 218"/>
                <a:gd name="T8" fmla="*/ 32 w 138"/>
                <a:gd name="T9" fmla="*/ 19 h 218"/>
                <a:gd name="T10" fmla="*/ 24 w 138"/>
                <a:gd name="T11" fmla="*/ 22 h 218"/>
                <a:gd name="T12" fmla="*/ 16 w 138"/>
                <a:gd name="T13" fmla="*/ 27 h 218"/>
                <a:gd name="T14" fmla="*/ 8 w 138"/>
                <a:gd name="T15" fmla="*/ 30 h 218"/>
                <a:gd name="T16" fmla="*/ 0 w 138"/>
                <a:gd name="T17" fmla="*/ 34 h 218"/>
                <a:gd name="T18" fmla="*/ 9 w 138"/>
                <a:gd name="T19" fmla="*/ 82 h 218"/>
                <a:gd name="T20" fmla="*/ 18 w 138"/>
                <a:gd name="T21" fmla="*/ 121 h 218"/>
                <a:gd name="T22" fmla="*/ 28 w 138"/>
                <a:gd name="T23" fmla="*/ 153 h 218"/>
                <a:gd name="T24" fmla="*/ 39 w 138"/>
                <a:gd name="T25" fmla="*/ 179 h 218"/>
                <a:gd name="T26" fmla="*/ 48 w 138"/>
                <a:gd name="T27" fmla="*/ 197 h 218"/>
                <a:gd name="T28" fmla="*/ 57 w 138"/>
                <a:gd name="T29" fmla="*/ 209 h 218"/>
                <a:gd name="T30" fmla="*/ 65 w 138"/>
                <a:gd name="T31" fmla="*/ 216 h 218"/>
                <a:gd name="T32" fmla="*/ 71 w 138"/>
                <a:gd name="T33" fmla="*/ 218 h 218"/>
                <a:gd name="T34" fmla="*/ 76 w 138"/>
                <a:gd name="T35" fmla="*/ 217 h 218"/>
                <a:gd name="T36" fmla="*/ 80 w 138"/>
                <a:gd name="T37" fmla="*/ 213 h 218"/>
                <a:gd name="T38" fmla="*/ 86 w 138"/>
                <a:gd name="T39" fmla="*/ 208 h 218"/>
                <a:gd name="T40" fmla="*/ 93 w 138"/>
                <a:gd name="T41" fmla="*/ 198 h 218"/>
                <a:gd name="T42" fmla="*/ 99 w 138"/>
                <a:gd name="T43" fmla="*/ 187 h 218"/>
                <a:gd name="T44" fmla="*/ 106 w 138"/>
                <a:gd name="T45" fmla="*/ 172 h 218"/>
                <a:gd name="T46" fmla="*/ 113 w 138"/>
                <a:gd name="T47" fmla="*/ 155 h 218"/>
                <a:gd name="T48" fmla="*/ 120 w 138"/>
                <a:gd name="T49" fmla="*/ 133 h 218"/>
                <a:gd name="T50" fmla="*/ 124 w 138"/>
                <a:gd name="T51" fmla="*/ 112 h 218"/>
                <a:gd name="T52" fmla="*/ 130 w 138"/>
                <a:gd name="T53" fmla="*/ 88 h 218"/>
                <a:gd name="T54" fmla="*/ 134 w 138"/>
                <a:gd name="T55" fmla="*/ 61 h 218"/>
                <a:gd name="T56" fmla="*/ 138 w 138"/>
                <a:gd name="T57" fmla="*/ 33 h 218"/>
                <a:gd name="T58" fmla="*/ 129 w 138"/>
                <a:gd name="T59" fmla="*/ 29 h 218"/>
                <a:gd name="T60" fmla="*/ 121 w 138"/>
                <a:gd name="T61" fmla="*/ 26 h 218"/>
                <a:gd name="T62" fmla="*/ 111 w 138"/>
                <a:gd name="T63" fmla="*/ 22 h 218"/>
                <a:gd name="T64" fmla="*/ 102 w 138"/>
                <a:gd name="T65" fmla="*/ 18 h 218"/>
                <a:gd name="T66" fmla="*/ 94 w 138"/>
                <a:gd name="T67" fmla="*/ 14 h 218"/>
                <a:gd name="T68" fmla="*/ 85 w 138"/>
                <a:gd name="T69" fmla="*/ 10 h 218"/>
                <a:gd name="T70" fmla="*/ 76 w 138"/>
                <a:gd name="T71" fmla="*/ 5 h 218"/>
                <a:gd name="T72" fmla="*/ 66 w 138"/>
                <a:gd name="T7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8" h="218">
                  <a:moveTo>
                    <a:pt x="66" y="0"/>
                  </a:moveTo>
                  <a:lnTo>
                    <a:pt x="58" y="5"/>
                  </a:lnTo>
                  <a:lnTo>
                    <a:pt x="49" y="10"/>
                  </a:lnTo>
                  <a:lnTo>
                    <a:pt x="41" y="14"/>
                  </a:lnTo>
                  <a:lnTo>
                    <a:pt x="32" y="19"/>
                  </a:lnTo>
                  <a:lnTo>
                    <a:pt x="24" y="22"/>
                  </a:lnTo>
                  <a:lnTo>
                    <a:pt x="16" y="27"/>
                  </a:lnTo>
                  <a:lnTo>
                    <a:pt x="8" y="30"/>
                  </a:lnTo>
                  <a:lnTo>
                    <a:pt x="0" y="34"/>
                  </a:lnTo>
                  <a:lnTo>
                    <a:pt x="9" y="82"/>
                  </a:lnTo>
                  <a:lnTo>
                    <a:pt x="18" y="121"/>
                  </a:lnTo>
                  <a:lnTo>
                    <a:pt x="28" y="153"/>
                  </a:lnTo>
                  <a:lnTo>
                    <a:pt x="39" y="179"/>
                  </a:lnTo>
                  <a:lnTo>
                    <a:pt x="48" y="197"/>
                  </a:lnTo>
                  <a:lnTo>
                    <a:pt x="57" y="209"/>
                  </a:lnTo>
                  <a:lnTo>
                    <a:pt x="65" y="216"/>
                  </a:lnTo>
                  <a:lnTo>
                    <a:pt x="71" y="218"/>
                  </a:lnTo>
                  <a:lnTo>
                    <a:pt x="76" y="217"/>
                  </a:lnTo>
                  <a:lnTo>
                    <a:pt x="80" y="213"/>
                  </a:lnTo>
                  <a:lnTo>
                    <a:pt x="86" y="208"/>
                  </a:lnTo>
                  <a:lnTo>
                    <a:pt x="93" y="198"/>
                  </a:lnTo>
                  <a:lnTo>
                    <a:pt x="99" y="187"/>
                  </a:lnTo>
                  <a:lnTo>
                    <a:pt x="106" y="172"/>
                  </a:lnTo>
                  <a:lnTo>
                    <a:pt x="113" y="155"/>
                  </a:lnTo>
                  <a:lnTo>
                    <a:pt x="120" y="133"/>
                  </a:lnTo>
                  <a:lnTo>
                    <a:pt x="124" y="112"/>
                  </a:lnTo>
                  <a:lnTo>
                    <a:pt x="130" y="88"/>
                  </a:lnTo>
                  <a:lnTo>
                    <a:pt x="134" y="61"/>
                  </a:lnTo>
                  <a:lnTo>
                    <a:pt x="138" y="33"/>
                  </a:lnTo>
                  <a:lnTo>
                    <a:pt x="129" y="29"/>
                  </a:lnTo>
                  <a:lnTo>
                    <a:pt x="121" y="26"/>
                  </a:lnTo>
                  <a:lnTo>
                    <a:pt x="111" y="22"/>
                  </a:lnTo>
                  <a:lnTo>
                    <a:pt x="102" y="18"/>
                  </a:lnTo>
                  <a:lnTo>
                    <a:pt x="94" y="14"/>
                  </a:lnTo>
                  <a:lnTo>
                    <a:pt x="85" y="10"/>
                  </a:lnTo>
                  <a:lnTo>
                    <a:pt x="76" y="5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6"/>
            <p:cNvSpPr>
              <a:spLocks/>
            </p:cNvSpPr>
            <p:nvPr/>
          </p:nvSpPr>
          <p:spPr bwMode="auto">
            <a:xfrm>
              <a:off x="2798" y="2154"/>
              <a:ext cx="98" cy="82"/>
            </a:xfrm>
            <a:custGeom>
              <a:avLst/>
              <a:gdLst>
                <a:gd name="T0" fmla="*/ 121 w 195"/>
                <a:gd name="T1" fmla="*/ 0 h 164"/>
                <a:gd name="T2" fmla="*/ 110 w 195"/>
                <a:gd name="T3" fmla="*/ 10 h 164"/>
                <a:gd name="T4" fmla="*/ 99 w 195"/>
                <a:gd name="T5" fmla="*/ 20 h 164"/>
                <a:gd name="T6" fmla="*/ 89 w 195"/>
                <a:gd name="T7" fmla="*/ 28 h 164"/>
                <a:gd name="T8" fmla="*/ 80 w 195"/>
                <a:gd name="T9" fmla="*/ 37 h 164"/>
                <a:gd name="T10" fmla="*/ 71 w 195"/>
                <a:gd name="T11" fmla="*/ 45 h 164"/>
                <a:gd name="T12" fmla="*/ 63 w 195"/>
                <a:gd name="T13" fmla="*/ 53 h 164"/>
                <a:gd name="T14" fmla="*/ 56 w 195"/>
                <a:gd name="T15" fmla="*/ 61 h 164"/>
                <a:gd name="T16" fmla="*/ 49 w 195"/>
                <a:gd name="T17" fmla="*/ 68 h 164"/>
                <a:gd name="T18" fmla="*/ 36 w 195"/>
                <a:gd name="T19" fmla="*/ 83 h 164"/>
                <a:gd name="T20" fmla="*/ 26 w 195"/>
                <a:gd name="T21" fmla="*/ 98 h 164"/>
                <a:gd name="T22" fmla="*/ 16 w 195"/>
                <a:gd name="T23" fmla="*/ 112 h 164"/>
                <a:gd name="T24" fmla="*/ 10 w 195"/>
                <a:gd name="T25" fmla="*/ 125 h 164"/>
                <a:gd name="T26" fmla="*/ 5 w 195"/>
                <a:gd name="T27" fmla="*/ 135 h 164"/>
                <a:gd name="T28" fmla="*/ 1 w 195"/>
                <a:gd name="T29" fmla="*/ 144 h 164"/>
                <a:gd name="T30" fmla="*/ 0 w 195"/>
                <a:gd name="T31" fmla="*/ 151 h 164"/>
                <a:gd name="T32" fmla="*/ 1 w 195"/>
                <a:gd name="T33" fmla="*/ 155 h 164"/>
                <a:gd name="T34" fmla="*/ 4 w 195"/>
                <a:gd name="T35" fmla="*/ 157 h 164"/>
                <a:gd name="T36" fmla="*/ 7 w 195"/>
                <a:gd name="T37" fmla="*/ 159 h 164"/>
                <a:gd name="T38" fmla="*/ 12 w 195"/>
                <a:gd name="T39" fmla="*/ 160 h 164"/>
                <a:gd name="T40" fmla="*/ 16 w 195"/>
                <a:gd name="T41" fmla="*/ 163 h 164"/>
                <a:gd name="T42" fmla="*/ 25 w 195"/>
                <a:gd name="T43" fmla="*/ 163 h 164"/>
                <a:gd name="T44" fmla="*/ 33 w 195"/>
                <a:gd name="T45" fmla="*/ 164 h 164"/>
                <a:gd name="T46" fmla="*/ 42 w 195"/>
                <a:gd name="T47" fmla="*/ 164 h 164"/>
                <a:gd name="T48" fmla="*/ 53 w 195"/>
                <a:gd name="T49" fmla="*/ 163 h 164"/>
                <a:gd name="T50" fmla="*/ 65 w 195"/>
                <a:gd name="T51" fmla="*/ 160 h 164"/>
                <a:gd name="T52" fmla="*/ 79 w 195"/>
                <a:gd name="T53" fmla="*/ 158 h 164"/>
                <a:gd name="T54" fmla="*/ 95 w 195"/>
                <a:gd name="T55" fmla="*/ 155 h 164"/>
                <a:gd name="T56" fmla="*/ 111 w 195"/>
                <a:gd name="T57" fmla="*/ 150 h 164"/>
                <a:gd name="T58" fmla="*/ 131 w 195"/>
                <a:gd name="T59" fmla="*/ 144 h 164"/>
                <a:gd name="T60" fmla="*/ 150 w 195"/>
                <a:gd name="T61" fmla="*/ 137 h 164"/>
                <a:gd name="T62" fmla="*/ 172 w 195"/>
                <a:gd name="T63" fmla="*/ 129 h 164"/>
                <a:gd name="T64" fmla="*/ 195 w 195"/>
                <a:gd name="T65" fmla="*/ 120 h 164"/>
                <a:gd name="T66" fmla="*/ 193 w 195"/>
                <a:gd name="T67" fmla="*/ 103 h 164"/>
                <a:gd name="T68" fmla="*/ 191 w 195"/>
                <a:gd name="T69" fmla="*/ 83 h 164"/>
                <a:gd name="T70" fmla="*/ 188 w 195"/>
                <a:gd name="T71" fmla="*/ 64 h 164"/>
                <a:gd name="T72" fmla="*/ 187 w 195"/>
                <a:gd name="T73" fmla="*/ 43 h 164"/>
                <a:gd name="T74" fmla="*/ 178 w 195"/>
                <a:gd name="T75" fmla="*/ 37 h 164"/>
                <a:gd name="T76" fmla="*/ 170 w 195"/>
                <a:gd name="T77" fmla="*/ 33 h 164"/>
                <a:gd name="T78" fmla="*/ 161 w 195"/>
                <a:gd name="T79" fmla="*/ 27 h 164"/>
                <a:gd name="T80" fmla="*/ 152 w 195"/>
                <a:gd name="T81" fmla="*/ 21 h 164"/>
                <a:gd name="T82" fmla="*/ 144 w 195"/>
                <a:gd name="T83" fmla="*/ 17 h 164"/>
                <a:gd name="T84" fmla="*/ 136 w 195"/>
                <a:gd name="T85" fmla="*/ 11 h 164"/>
                <a:gd name="T86" fmla="*/ 128 w 195"/>
                <a:gd name="T87" fmla="*/ 6 h 164"/>
                <a:gd name="T88" fmla="*/ 121 w 195"/>
                <a:gd name="T89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5" h="164">
                  <a:moveTo>
                    <a:pt x="121" y="0"/>
                  </a:moveTo>
                  <a:lnTo>
                    <a:pt x="110" y="10"/>
                  </a:lnTo>
                  <a:lnTo>
                    <a:pt x="99" y="20"/>
                  </a:lnTo>
                  <a:lnTo>
                    <a:pt x="89" y="28"/>
                  </a:lnTo>
                  <a:lnTo>
                    <a:pt x="80" y="37"/>
                  </a:lnTo>
                  <a:lnTo>
                    <a:pt x="71" y="45"/>
                  </a:lnTo>
                  <a:lnTo>
                    <a:pt x="63" y="53"/>
                  </a:lnTo>
                  <a:lnTo>
                    <a:pt x="56" y="61"/>
                  </a:lnTo>
                  <a:lnTo>
                    <a:pt x="49" y="68"/>
                  </a:lnTo>
                  <a:lnTo>
                    <a:pt x="36" y="83"/>
                  </a:lnTo>
                  <a:lnTo>
                    <a:pt x="26" y="98"/>
                  </a:lnTo>
                  <a:lnTo>
                    <a:pt x="16" y="112"/>
                  </a:lnTo>
                  <a:lnTo>
                    <a:pt x="10" y="125"/>
                  </a:lnTo>
                  <a:lnTo>
                    <a:pt x="5" y="135"/>
                  </a:lnTo>
                  <a:lnTo>
                    <a:pt x="1" y="144"/>
                  </a:lnTo>
                  <a:lnTo>
                    <a:pt x="0" y="151"/>
                  </a:lnTo>
                  <a:lnTo>
                    <a:pt x="1" y="155"/>
                  </a:lnTo>
                  <a:lnTo>
                    <a:pt x="4" y="157"/>
                  </a:lnTo>
                  <a:lnTo>
                    <a:pt x="7" y="159"/>
                  </a:lnTo>
                  <a:lnTo>
                    <a:pt x="12" y="160"/>
                  </a:lnTo>
                  <a:lnTo>
                    <a:pt x="16" y="163"/>
                  </a:lnTo>
                  <a:lnTo>
                    <a:pt x="25" y="163"/>
                  </a:lnTo>
                  <a:lnTo>
                    <a:pt x="33" y="164"/>
                  </a:lnTo>
                  <a:lnTo>
                    <a:pt x="42" y="164"/>
                  </a:lnTo>
                  <a:lnTo>
                    <a:pt x="53" y="163"/>
                  </a:lnTo>
                  <a:lnTo>
                    <a:pt x="65" y="160"/>
                  </a:lnTo>
                  <a:lnTo>
                    <a:pt x="79" y="158"/>
                  </a:lnTo>
                  <a:lnTo>
                    <a:pt x="95" y="155"/>
                  </a:lnTo>
                  <a:lnTo>
                    <a:pt x="111" y="150"/>
                  </a:lnTo>
                  <a:lnTo>
                    <a:pt x="131" y="144"/>
                  </a:lnTo>
                  <a:lnTo>
                    <a:pt x="150" y="137"/>
                  </a:lnTo>
                  <a:lnTo>
                    <a:pt x="172" y="129"/>
                  </a:lnTo>
                  <a:lnTo>
                    <a:pt x="195" y="120"/>
                  </a:lnTo>
                  <a:lnTo>
                    <a:pt x="193" y="103"/>
                  </a:lnTo>
                  <a:lnTo>
                    <a:pt x="191" y="83"/>
                  </a:lnTo>
                  <a:lnTo>
                    <a:pt x="188" y="64"/>
                  </a:lnTo>
                  <a:lnTo>
                    <a:pt x="187" y="43"/>
                  </a:lnTo>
                  <a:lnTo>
                    <a:pt x="178" y="37"/>
                  </a:lnTo>
                  <a:lnTo>
                    <a:pt x="170" y="33"/>
                  </a:lnTo>
                  <a:lnTo>
                    <a:pt x="161" y="27"/>
                  </a:lnTo>
                  <a:lnTo>
                    <a:pt x="152" y="21"/>
                  </a:lnTo>
                  <a:lnTo>
                    <a:pt x="144" y="17"/>
                  </a:lnTo>
                  <a:lnTo>
                    <a:pt x="136" y="11"/>
                  </a:lnTo>
                  <a:lnTo>
                    <a:pt x="128" y="6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27"/>
            <p:cNvSpPr>
              <a:spLocks/>
            </p:cNvSpPr>
            <p:nvPr/>
          </p:nvSpPr>
          <p:spPr bwMode="auto">
            <a:xfrm>
              <a:off x="2679" y="1844"/>
              <a:ext cx="574" cy="574"/>
            </a:xfrm>
            <a:custGeom>
              <a:avLst/>
              <a:gdLst>
                <a:gd name="T0" fmla="*/ 778 w 1149"/>
                <a:gd name="T1" fmla="*/ 37 h 1149"/>
                <a:gd name="T2" fmla="*/ 696 w 1149"/>
                <a:gd name="T3" fmla="*/ 13 h 1149"/>
                <a:gd name="T4" fmla="*/ 609 w 1149"/>
                <a:gd name="T5" fmla="*/ 1 h 1149"/>
                <a:gd name="T6" fmla="*/ 521 w 1149"/>
                <a:gd name="T7" fmla="*/ 2 h 1149"/>
                <a:gd name="T8" fmla="*/ 434 w 1149"/>
                <a:gd name="T9" fmla="*/ 17 h 1149"/>
                <a:gd name="T10" fmla="*/ 351 w 1149"/>
                <a:gd name="T11" fmla="*/ 45 h 1149"/>
                <a:gd name="T12" fmla="*/ 239 w 1149"/>
                <a:gd name="T13" fmla="*/ 107 h 1149"/>
                <a:gd name="T14" fmla="*/ 106 w 1149"/>
                <a:gd name="T15" fmla="*/ 243 h 1149"/>
                <a:gd name="T16" fmla="*/ 22 w 1149"/>
                <a:gd name="T17" fmla="*/ 415 h 1149"/>
                <a:gd name="T18" fmla="*/ 3 w 1149"/>
                <a:gd name="T19" fmla="*/ 633 h 1149"/>
                <a:gd name="T20" fmla="*/ 98 w 1149"/>
                <a:gd name="T21" fmla="*/ 895 h 1149"/>
                <a:gd name="T22" fmla="*/ 301 w 1149"/>
                <a:gd name="T23" fmla="*/ 1080 h 1149"/>
                <a:gd name="T24" fmla="*/ 574 w 1149"/>
                <a:gd name="T25" fmla="*/ 1149 h 1149"/>
                <a:gd name="T26" fmla="*/ 848 w 1149"/>
                <a:gd name="T27" fmla="*/ 1080 h 1149"/>
                <a:gd name="T28" fmla="*/ 1051 w 1149"/>
                <a:gd name="T29" fmla="*/ 895 h 1149"/>
                <a:gd name="T30" fmla="*/ 1145 w 1149"/>
                <a:gd name="T31" fmla="*/ 633 h 1149"/>
                <a:gd name="T32" fmla="*/ 1126 w 1149"/>
                <a:gd name="T33" fmla="*/ 414 h 1149"/>
                <a:gd name="T34" fmla="*/ 1042 w 1149"/>
                <a:gd name="T35" fmla="*/ 241 h 1149"/>
                <a:gd name="T36" fmla="*/ 905 w 1149"/>
                <a:gd name="T37" fmla="*/ 105 h 1149"/>
                <a:gd name="T38" fmla="*/ 680 w 1149"/>
                <a:gd name="T39" fmla="*/ 233 h 1149"/>
                <a:gd name="T40" fmla="*/ 703 w 1149"/>
                <a:gd name="T41" fmla="*/ 314 h 1149"/>
                <a:gd name="T42" fmla="*/ 803 w 1149"/>
                <a:gd name="T43" fmla="*/ 302 h 1149"/>
                <a:gd name="T44" fmla="*/ 898 w 1149"/>
                <a:gd name="T45" fmla="*/ 291 h 1149"/>
                <a:gd name="T46" fmla="*/ 960 w 1149"/>
                <a:gd name="T47" fmla="*/ 313 h 1149"/>
                <a:gd name="T48" fmla="*/ 983 w 1149"/>
                <a:gd name="T49" fmla="*/ 390 h 1149"/>
                <a:gd name="T50" fmla="*/ 918 w 1149"/>
                <a:gd name="T51" fmla="*/ 500 h 1149"/>
                <a:gd name="T52" fmla="*/ 875 w 1149"/>
                <a:gd name="T53" fmla="*/ 544 h 1149"/>
                <a:gd name="T54" fmla="*/ 863 w 1149"/>
                <a:gd name="T55" fmla="*/ 579 h 1149"/>
                <a:gd name="T56" fmla="*/ 894 w 1149"/>
                <a:gd name="T57" fmla="*/ 605 h 1149"/>
                <a:gd name="T58" fmla="*/ 982 w 1149"/>
                <a:gd name="T59" fmla="*/ 715 h 1149"/>
                <a:gd name="T60" fmla="*/ 977 w 1149"/>
                <a:gd name="T61" fmla="*/ 808 h 1149"/>
                <a:gd name="T62" fmla="*/ 923 w 1149"/>
                <a:gd name="T63" fmla="*/ 838 h 1149"/>
                <a:gd name="T64" fmla="*/ 835 w 1149"/>
                <a:gd name="T65" fmla="*/ 838 h 1149"/>
                <a:gd name="T66" fmla="*/ 719 w 1149"/>
                <a:gd name="T67" fmla="*/ 808 h 1149"/>
                <a:gd name="T68" fmla="*/ 689 w 1149"/>
                <a:gd name="T69" fmla="*/ 910 h 1149"/>
                <a:gd name="T70" fmla="*/ 628 w 1149"/>
                <a:gd name="T71" fmla="*/ 1023 h 1149"/>
                <a:gd name="T72" fmla="*/ 535 w 1149"/>
                <a:gd name="T73" fmla="*/ 1030 h 1149"/>
                <a:gd name="T74" fmla="*/ 448 w 1149"/>
                <a:gd name="T75" fmla="*/ 870 h 1149"/>
                <a:gd name="T76" fmla="*/ 364 w 1149"/>
                <a:gd name="T77" fmla="*/ 841 h 1149"/>
                <a:gd name="T78" fmla="*/ 267 w 1149"/>
                <a:gd name="T79" fmla="*/ 859 h 1149"/>
                <a:gd name="T80" fmla="*/ 188 w 1149"/>
                <a:gd name="T81" fmla="*/ 841 h 1149"/>
                <a:gd name="T82" fmla="*/ 159 w 1149"/>
                <a:gd name="T83" fmla="*/ 766 h 1149"/>
                <a:gd name="T84" fmla="*/ 223 w 1149"/>
                <a:gd name="T85" fmla="*/ 651 h 1149"/>
                <a:gd name="T86" fmla="*/ 264 w 1149"/>
                <a:gd name="T87" fmla="*/ 609 h 1149"/>
                <a:gd name="T88" fmla="*/ 219 w 1149"/>
                <a:gd name="T89" fmla="*/ 516 h 1149"/>
                <a:gd name="T90" fmla="*/ 151 w 1149"/>
                <a:gd name="T91" fmla="*/ 376 h 1149"/>
                <a:gd name="T92" fmla="*/ 184 w 1149"/>
                <a:gd name="T93" fmla="*/ 328 h 1149"/>
                <a:gd name="T94" fmla="*/ 236 w 1149"/>
                <a:gd name="T95" fmla="*/ 312 h 1149"/>
                <a:gd name="T96" fmla="*/ 310 w 1149"/>
                <a:gd name="T97" fmla="*/ 314 h 1149"/>
                <a:gd name="T98" fmla="*/ 373 w 1149"/>
                <a:gd name="T99" fmla="*/ 328 h 1149"/>
                <a:gd name="T100" fmla="*/ 425 w 1149"/>
                <a:gd name="T101" fmla="*/ 344 h 1149"/>
                <a:gd name="T102" fmla="*/ 456 w 1149"/>
                <a:gd name="T103" fmla="*/ 236 h 1149"/>
                <a:gd name="T104" fmla="*/ 517 w 1149"/>
                <a:gd name="T105" fmla="*/ 127 h 1149"/>
                <a:gd name="T106" fmla="*/ 593 w 1149"/>
                <a:gd name="T107" fmla="*/ 114 h 1149"/>
                <a:gd name="T108" fmla="*/ 658 w 1149"/>
                <a:gd name="T109" fmla="*/ 182 h 1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49" h="1149">
                  <a:moveTo>
                    <a:pt x="839" y="64"/>
                  </a:moveTo>
                  <a:lnTo>
                    <a:pt x="824" y="56"/>
                  </a:lnTo>
                  <a:lnTo>
                    <a:pt x="809" y="50"/>
                  </a:lnTo>
                  <a:lnTo>
                    <a:pt x="793" y="43"/>
                  </a:lnTo>
                  <a:lnTo>
                    <a:pt x="778" y="37"/>
                  </a:lnTo>
                  <a:lnTo>
                    <a:pt x="762" y="31"/>
                  </a:lnTo>
                  <a:lnTo>
                    <a:pt x="745" y="25"/>
                  </a:lnTo>
                  <a:lnTo>
                    <a:pt x="729" y="21"/>
                  </a:lnTo>
                  <a:lnTo>
                    <a:pt x="712" y="16"/>
                  </a:lnTo>
                  <a:lnTo>
                    <a:pt x="696" y="13"/>
                  </a:lnTo>
                  <a:lnTo>
                    <a:pt x="679" y="9"/>
                  </a:lnTo>
                  <a:lnTo>
                    <a:pt x="661" y="7"/>
                  </a:lnTo>
                  <a:lnTo>
                    <a:pt x="644" y="5"/>
                  </a:lnTo>
                  <a:lnTo>
                    <a:pt x="627" y="2"/>
                  </a:lnTo>
                  <a:lnTo>
                    <a:pt x="609" y="1"/>
                  </a:lnTo>
                  <a:lnTo>
                    <a:pt x="592" y="0"/>
                  </a:lnTo>
                  <a:lnTo>
                    <a:pt x="574" y="0"/>
                  </a:lnTo>
                  <a:lnTo>
                    <a:pt x="555" y="0"/>
                  </a:lnTo>
                  <a:lnTo>
                    <a:pt x="538" y="1"/>
                  </a:lnTo>
                  <a:lnTo>
                    <a:pt x="521" y="2"/>
                  </a:lnTo>
                  <a:lnTo>
                    <a:pt x="502" y="5"/>
                  </a:lnTo>
                  <a:lnTo>
                    <a:pt x="485" y="7"/>
                  </a:lnTo>
                  <a:lnTo>
                    <a:pt x="468" y="10"/>
                  </a:lnTo>
                  <a:lnTo>
                    <a:pt x="450" y="14"/>
                  </a:lnTo>
                  <a:lnTo>
                    <a:pt x="434" y="17"/>
                  </a:lnTo>
                  <a:lnTo>
                    <a:pt x="417" y="22"/>
                  </a:lnTo>
                  <a:lnTo>
                    <a:pt x="401" y="27"/>
                  </a:lnTo>
                  <a:lnTo>
                    <a:pt x="384" y="32"/>
                  </a:lnTo>
                  <a:lnTo>
                    <a:pt x="367" y="38"/>
                  </a:lnTo>
                  <a:lnTo>
                    <a:pt x="351" y="45"/>
                  </a:lnTo>
                  <a:lnTo>
                    <a:pt x="336" y="52"/>
                  </a:lnTo>
                  <a:lnTo>
                    <a:pt x="320" y="59"/>
                  </a:lnTo>
                  <a:lnTo>
                    <a:pt x="305" y="67"/>
                  </a:lnTo>
                  <a:lnTo>
                    <a:pt x="272" y="86"/>
                  </a:lnTo>
                  <a:lnTo>
                    <a:pt x="239" y="107"/>
                  </a:lnTo>
                  <a:lnTo>
                    <a:pt x="210" y="131"/>
                  </a:lnTo>
                  <a:lnTo>
                    <a:pt x="181" y="155"/>
                  </a:lnTo>
                  <a:lnTo>
                    <a:pt x="154" y="183"/>
                  </a:lnTo>
                  <a:lnTo>
                    <a:pt x="129" y="212"/>
                  </a:lnTo>
                  <a:lnTo>
                    <a:pt x="106" y="243"/>
                  </a:lnTo>
                  <a:lnTo>
                    <a:pt x="84" y="274"/>
                  </a:lnTo>
                  <a:lnTo>
                    <a:pt x="65" y="307"/>
                  </a:lnTo>
                  <a:lnTo>
                    <a:pt x="48" y="343"/>
                  </a:lnTo>
                  <a:lnTo>
                    <a:pt x="34" y="379"/>
                  </a:lnTo>
                  <a:lnTo>
                    <a:pt x="22" y="415"/>
                  </a:lnTo>
                  <a:lnTo>
                    <a:pt x="12" y="455"/>
                  </a:lnTo>
                  <a:lnTo>
                    <a:pt x="6" y="494"/>
                  </a:lnTo>
                  <a:lnTo>
                    <a:pt x="1" y="533"/>
                  </a:lnTo>
                  <a:lnTo>
                    <a:pt x="0" y="574"/>
                  </a:lnTo>
                  <a:lnTo>
                    <a:pt x="3" y="633"/>
                  </a:lnTo>
                  <a:lnTo>
                    <a:pt x="11" y="689"/>
                  </a:lnTo>
                  <a:lnTo>
                    <a:pt x="25" y="745"/>
                  </a:lnTo>
                  <a:lnTo>
                    <a:pt x="45" y="798"/>
                  </a:lnTo>
                  <a:lnTo>
                    <a:pt x="69" y="848"/>
                  </a:lnTo>
                  <a:lnTo>
                    <a:pt x="98" y="895"/>
                  </a:lnTo>
                  <a:lnTo>
                    <a:pt x="131" y="939"/>
                  </a:lnTo>
                  <a:lnTo>
                    <a:pt x="168" y="981"/>
                  </a:lnTo>
                  <a:lnTo>
                    <a:pt x="208" y="1017"/>
                  </a:lnTo>
                  <a:lnTo>
                    <a:pt x="253" y="1051"/>
                  </a:lnTo>
                  <a:lnTo>
                    <a:pt x="301" y="1080"/>
                  </a:lnTo>
                  <a:lnTo>
                    <a:pt x="350" y="1104"/>
                  </a:lnTo>
                  <a:lnTo>
                    <a:pt x="403" y="1123"/>
                  </a:lnTo>
                  <a:lnTo>
                    <a:pt x="458" y="1137"/>
                  </a:lnTo>
                  <a:lnTo>
                    <a:pt x="515" y="1145"/>
                  </a:lnTo>
                  <a:lnTo>
                    <a:pt x="574" y="1149"/>
                  </a:lnTo>
                  <a:lnTo>
                    <a:pt x="633" y="1145"/>
                  </a:lnTo>
                  <a:lnTo>
                    <a:pt x="690" y="1137"/>
                  </a:lnTo>
                  <a:lnTo>
                    <a:pt x="745" y="1123"/>
                  </a:lnTo>
                  <a:lnTo>
                    <a:pt x="797" y="1104"/>
                  </a:lnTo>
                  <a:lnTo>
                    <a:pt x="848" y="1080"/>
                  </a:lnTo>
                  <a:lnTo>
                    <a:pt x="895" y="1051"/>
                  </a:lnTo>
                  <a:lnTo>
                    <a:pt x="940" y="1017"/>
                  </a:lnTo>
                  <a:lnTo>
                    <a:pt x="981" y="981"/>
                  </a:lnTo>
                  <a:lnTo>
                    <a:pt x="1017" y="939"/>
                  </a:lnTo>
                  <a:lnTo>
                    <a:pt x="1051" y="895"/>
                  </a:lnTo>
                  <a:lnTo>
                    <a:pt x="1080" y="848"/>
                  </a:lnTo>
                  <a:lnTo>
                    <a:pt x="1104" y="798"/>
                  </a:lnTo>
                  <a:lnTo>
                    <a:pt x="1124" y="745"/>
                  </a:lnTo>
                  <a:lnTo>
                    <a:pt x="1137" y="689"/>
                  </a:lnTo>
                  <a:lnTo>
                    <a:pt x="1145" y="633"/>
                  </a:lnTo>
                  <a:lnTo>
                    <a:pt x="1149" y="574"/>
                  </a:lnTo>
                  <a:lnTo>
                    <a:pt x="1148" y="533"/>
                  </a:lnTo>
                  <a:lnTo>
                    <a:pt x="1143" y="493"/>
                  </a:lnTo>
                  <a:lnTo>
                    <a:pt x="1136" y="453"/>
                  </a:lnTo>
                  <a:lnTo>
                    <a:pt x="1126" y="414"/>
                  </a:lnTo>
                  <a:lnTo>
                    <a:pt x="1114" y="378"/>
                  </a:lnTo>
                  <a:lnTo>
                    <a:pt x="1099" y="341"/>
                  </a:lnTo>
                  <a:lnTo>
                    <a:pt x="1082" y="306"/>
                  </a:lnTo>
                  <a:lnTo>
                    <a:pt x="1064" y="273"/>
                  </a:lnTo>
                  <a:lnTo>
                    <a:pt x="1042" y="241"/>
                  </a:lnTo>
                  <a:lnTo>
                    <a:pt x="1017" y="209"/>
                  </a:lnTo>
                  <a:lnTo>
                    <a:pt x="992" y="181"/>
                  </a:lnTo>
                  <a:lnTo>
                    <a:pt x="966" y="153"/>
                  </a:lnTo>
                  <a:lnTo>
                    <a:pt x="936" y="128"/>
                  </a:lnTo>
                  <a:lnTo>
                    <a:pt x="905" y="105"/>
                  </a:lnTo>
                  <a:lnTo>
                    <a:pt x="872" y="84"/>
                  </a:lnTo>
                  <a:lnTo>
                    <a:pt x="839" y="64"/>
                  </a:lnTo>
                  <a:lnTo>
                    <a:pt x="669" y="204"/>
                  </a:lnTo>
                  <a:lnTo>
                    <a:pt x="675" y="218"/>
                  </a:lnTo>
                  <a:lnTo>
                    <a:pt x="680" y="233"/>
                  </a:lnTo>
                  <a:lnTo>
                    <a:pt x="686" y="249"/>
                  </a:lnTo>
                  <a:lnTo>
                    <a:pt x="690" y="265"/>
                  </a:lnTo>
                  <a:lnTo>
                    <a:pt x="695" y="281"/>
                  </a:lnTo>
                  <a:lnTo>
                    <a:pt x="698" y="297"/>
                  </a:lnTo>
                  <a:lnTo>
                    <a:pt x="703" y="314"/>
                  </a:lnTo>
                  <a:lnTo>
                    <a:pt x="706" y="331"/>
                  </a:lnTo>
                  <a:lnTo>
                    <a:pt x="732" y="322"/>
                  </a:lnTo>
                  <a:lnTo>
                    <a:pt x="757" y="314"/>
                  </a:lnTo>
                  <a:lnTo>
                    <a:pt x="780" y="307"/>
                  </a:lnTo>
                  <a:lnTo>
                    <a:pt x="803" y="302"/>
                  </a:lnTo>
                  <a:lnTo>
                    <a:pt x="824" y="297"/>
                  </a:lnTo>
                  <a:lnTo>
                    <a:pt x="845" y="294"/>
                  </a:lnTo>
                  <a:lnTo>
                    <a:pt x="863" y="291"/>
                  </a:lnTo>
                  <a:lnTo>
                    <a:pt x="880" y="291"/>
                  </a:lnTo>
                  <a:lnTo>
                    <a:pt x="898" y="291"/>
                  </a:lnTo>
                  <a:lnTo>
                    <a:pt x="913" y="294"/>
                  </a:lnTo>
                  <a:lnTo>
                    <a:pt x="926" y="296"/>
                  </a:lnTo>
                  <a:lnTo>
                    <a:pt x="939" y="300"/>
                  </a:lnTo>
                  <a:lnTo>
                    <a:pt x="949" y="306"/>
                  </a:lnTo>
                  <a:lnTo>
                    <a:pt x="960" y="313"/>
                  </a:lnTo>
                  <a:lnTo>
                    <a:pt x="968" y="321"/>
                  </a:lnTo>
                  <a:lnTo>
                    <a:pt x="975" y="330"/>
                  </a:lnTo>
                  <a:lnTo>
                    <a:pt x="983" y="349"/>
                  </a:lnTo>
                  <a:lnTo>
                    <a:pt x="985" y="369"/>
                  </a:lnTo>
                  <a:lnTo>
                    <a:pt x="983" y="390"/>
                  </a:lnTo>
                  <a:lnTo>
                    <a:pt x="976" y="412"/>
                  </a:lnTo>
                  <a:lnTo>
                    <a:pt x="966" y="434"/>
                  </a:lnTo>
                  <a:lnTo>
                    <a:pt x="952" y="456"/>
                  </a:lnTo>
                  <a:lnTo>
                    <a:pt x="936" y="478"/>
                  </a:lnTo>
                  <a:lnTo>
                    <a:pt x="918" y="500"/>
                  </a:lnTo>
                  <a:lnTo>
                    <a:pt x="909" y="509"/>
                  </a:lnTo>
                  <a:lnTo>
                    <a:pt x="901" y="518"/>
                  </a:lnTo>
                  <a:lnTo>
                    <a:pt x="892" y="527"/>
                  </a:lnTo>
                  <a:lnTo>
                    <a:pt x="884" y="536"/>
                  </a:lnTo>
                  <a:lnTo>
                    <a:pt x="875" y="544"/>
                  </a:lnTo>
                  <a:lnTo>
                    <a:pt x="866" y="552"/>
                  </a:lnTo>
                  <a:lnTo>
                    <a:pt x="857" y="560"/>
                  </a:lnTo>
                  <a:lnTo>
                    <a:pt x="849" y="567"/>
                  </a:lnTo>
                  <a:lnTo>
                    <a:pt x="856" y="573"/>
                  </a:lnTo>
                  <a:lnTo>
                    <a:pt x="863" y="579"/>
                  </a:lnTo>
                  <a:lnTo>
                    <a:pt x="870" y="585"/>
                  </a:lnTo>
                  <a:lnTo>
                    <a:pt x="876" y="589"/>
                  </a:lnTo>
                  <a:lnTo>
                    <a:pt x="883" y="595"/>
                  </a:lnTo>
                  <a:lnTo>
                    <a:pt x="888" y="601"/>
                  </a:lnTo>
                  <a:lnTo>
                    <a:pt x="894" y="605"/>
                  </a:lnTo>
                  <a:lnTo>
                    <a:pt x="900" y="611"/>
                  </a:lnTo>
                  <a:lnTo>
                    <a:pt x="928" y="639"/>
                  </a:lnTo>
                  <a:lnTo>
                    <a:pt x="951" y="665"/>
                  </a:lnTo>
                  <a:lnTo>
                    <a:pt x="968" y="691"/>
                  </a:lnTo>
                  <a:lnTo>
                    <a:pt x="982" y="715"/>
                  </a:lnTo>
                  <a:lnTo>
                    <a:pt x="990" y="739"/>
                  </a:lnTo>
                  <a:lnTo>
                    <a:pt x="993" y="760"/>
                  </a:lnTo>
                  <a:lnTo>
                    <a:pt x="991" y="780"/>
                  </a:lnTo>
                  <a:lnTo>
                    <a:pt x="984" y="799"/>
                  </a:lnTo>
                  <a:lnTo>
                    <a:pt x="977" y="808"/>
                  </a:lnTo>
                  <a:lnTo>
                    <a:pt x="969" y="816"/>
                  </a:lnTo>
                  <a:lnTo>
                    <a:pt x="960" y="823"/>
                  </a:lnTo>
                  <a:lnTo>
                    <a:pt x="949" y="829"/>
                  </a:lnTo>
                  <a:lnTo>
                    <a:pt x="937" y="833"/>
                  </a:lnTo>
                  <a:lnTo>
                    <a:pt x="923" y="838"/>
                  </a:lnTo>
                  <a:lnTo>
                    <a:pt x="908" y="840"/>
                  </a:lnTo>
                  <a:lnTo>
                    <a:pt x="892" y="841"/>
                  </a:lnTo>
                  <a:lnTo>
                    <a:pt x="875" y="841"/>
                  </a:lnTo>
                  <a:lnTo>
                    <a:pt x="855" y="840"/>
                  </a:lnTo>
                  <a:lnTo>
                    <a:pt x="835" y="838"/>
                  </a:lnTo>
                  <a:lnTo>
                    <a:pt x="815" y="834"/>
                  </a:lnTo>
                  <a:lnTo>
                    <a:pt x="792" y="829"/>
                  </a:lnTo>
                  <a:lnTo>
                    <a:pt x="769" y="823"/>
                  </a:lnTo>
                  <a:lnTo>
                    <a:pt x="744" y="816"/>
                  </a:lnTo>
                  <a:lnTo>
                    <a:pt x="719" y="808"/>
                  </a:lnTo>
                  <a:lnTo>
                    <a:pt x="710" y="814"/>
                  </a:lnTo>
                  <a:lnTo>
                    <a:pt x="705" y="840"/>
                  </a:lnTo>
                  <a:lnTo>
                    <a:pt x="701" y="864"/>
                  </a:lnTo>
                  <a:lnTo>
                    <a:pt x="695" y="888"/>
                  </a:lnTo>
                  <a:lnTo>
                    <a:pt x="689" y="910"/>
                  </a:lnTo>
                  <a:lnTo>
                    <a:pt x="679" y="940"/>
                  </a:lnTo>
                  <a:lnTo>
                    <a:pt x="667" y="967"/>
                  </a:lnTo>
                  <a:lnTo>
                    <a:pt x="656" y="989"/>
                  </a:lnTo>
                  <a:lnTo>
                    <a:pt x="642" y="1008"/>
                  </a:lnTo>
                  <a:lnTo>
                    <a:pt x="628" y="1023"/>
                  </a:lnTo>
                  <a:lnTo>
                    <a:pt x="612" y="1033"/>
                  </a:lnTo>
                  <a:lnTo>
                    <a:pt x="596" y="1040"/>
                  </a:lnTo>
                  <a:lnTo>
                    <a:pt x="578" y="1044"/>
                  </a:lnTo>
                  <a:lnTo>
                    <a:pt x="556" y="1040"/>
                  </a:lnTo>
                  <a:lnTo>
                    <a:pt x="535" y="1030"/>
                  </a:lnTo>
                  <a:lnTo>
                    <a:pt x="514" y="1012"/>
                  </a:lnTo>
                  <a:lnTo>
                    <a:pt x="495" y="986"/>
                  </a:lnTo>
                  <a:lnTo>
                    <a:pt x="478" y="954"/>
                  </a:lnTo>
                  <a:lnTo>
                    <a:pt x="462" y="915"/>
                  </a:lnTo>
                  <a:lnTo>
                    <a:pt x="448" y="870"/>
                  </a:lnTo>
                  <a:lnTo>
                    <a:pt x="435" y="818"/>
                  </a:lnTo>
                  <a:lnTo>
                    <a:pt x="419" y="824"/>
                  </a:lnTo>
                  <a:lnTo>
                    <a:pt x="402" y="830"/>
                  </a:lnTo>
                  <a:lnTo>
                    <a:pt x="384" y="836"/>
                  </a:lnTo>
                  <a:lnTo>
                    <a:pt x="364" y="841"/>
                  </a:lnTo>
                  <a:lnTo>
                    <a:pt x="346" y="846"/>
                  </a:lnTo>
                  <a:lnTo>
                    <a:pt x="325" y="851"/>
                  </a:lnTo>
                  <a:lnTo>
                    <a:pt x="305" y="854"/>
                  </a:lnTo>
                  <a:lnTo>
                    <a:pt x="286" y="856"/>
                  </a:lnTo>
                  <a:lnTo>
                    <a:pt x="267" y="859"/>
                  </a:lnTo>
                  <a:lnTo>
                    <a:pt x="249" y="859"/>
                  </a:lnTo>
                  <a:lnTo>
                    <a:pt x="231" y="856"/>
                  </a:lnTo>
                  <a:lnTo>
                    <a:pt x="215" y="853"/>
                  </a:lnTo>
                  <a:lnTo>
                    <a:pt x="200" y="848"/>
                  </a:lnTo>
                  <a:lnTo>
                    <a:pt x="188" y="841"/>
                  </a:lnTo>
                  <a:lnTo>
                    <a:pt x="176" y="831"/>
                  </a:lnTo>
                  <a:lnTo>
                    <a:pt x="167" y="819"/>
                  </a:lnTo>
                  <a:lnTo>
                    <a:pt x="160" y="803"/>
                  </a:lnTo>
                  <a:lnTo>
                    <a:pt x="157" y="786"/>
                  </a:lnTo>
                  <a:lnTo>
                    <a:pt x="159" y="766"/>
                  </a:lnTo>
                  <a:lnTo>
                    <a:pt x="163" y="746"/>
                  </a:lnTo>
                  <a:lnTo>
                    <a:pt x="173" y="724"/>
                  </a:lnTo>
                  <a:lnTo>
                    <a:pt x="185" y="701"/>
                  </a:lnTo>
                  <a:lnTo>
                    <a:pt x="203" y="677"/>
                  </a:lnTo>
                  <a:lnTo>
                    <a:pt x="223" y="651"/>
                  </a:lnTo>
                  <a:lnTo>
                    <a:pt x="230" y="643"/>
                  </a:lnTo>
                  <a:lnTo>
                    <a:pt x="238" y="635"/>
                  </a:lnTo>
                  <a:lnTo>
                    <a:pt x="246" y="626"/>
                  </a:lnTo>
                  <a:lnTo>
                    <a:pt x="254" y="618"/>
                  </a:lnTo>
                  <a:lnTo>
                    <a:pt x="264" y="609"/>
                  </a:lnTo>
                  <a:lnTo>
                    <a:pt x="273" y="601"/>
                  </a:lnTo>
                  <a:lnTo>
                    <a:pt x="282" y="592"/>
                  </a:lnTo>
                  <a:lnTo>
                    <a:pt x="293" y="582"/>
                  </a:lnTo>
                  <a:lnTo>
                    <a:pt x="252" y="549"/>
                  </a:lnTo>
                  <a:lnTo>
                    <a:pt x="219" y="516"/>
                  </a:lnTo>
                  <a:lnTo>
                    <a:pt x="191" y="485"/>
                  </a:lnTo>
                  <a:lnTo>
                    <a:pt x="170" y="455"/>
                  </a:lnTo>
                  <a:lnTo>
                    <a:pt x="158" y="427"/>
                  </a:lnTo>
                  <a:lnTo>
                    <a:pt x="151" y="401"/>
                  </a:lnTo>
                  <a:lnTo>
                    <a:pt x="151" y="376"/>
                  </a:lnTo>
                  <a:lnTo>
                    <a:pt x="159" y="354"/>
                  </a:lnTo>
                  <a:lnTo>
                    <a:pt x="163" y="346"/>
                  </a:lnTo>
                  <a:lnTo>
                    <a:pt x="169" y="340"/>
                  </a:lnTo>
                  <a:lnTo>
                    <a:pt x="176" y="334"/>
                  </a:lnTo>
                  <a:lnTo>
                    <a:pt x="184" y="328"/>
                  </a:lnTo>
                  <a:lnTo>
                    <a:pt x="192" y="323"/>
                  </a:lnTo>
                  <a:lnTo>
                    <a:pt x="203" y="319"/>
                  </a:lnTo>
                  <a:lnTo>
                    <a:pt x="213" y="315"/>
                  </a:lnTo>
                  <a:lnTo>
                    <a:pt x="225" y="313"/>
                  </a:lnTo>
                  <a:lnTo>
                    <a:pt x="236" y="312"/>
                  </a:lnTo>
                  <a:lnTo>
                    <a:pt x="250" y="311"/>
                  </a:lnTo>
                  <a:lnTo>
                    <a:pt x="264" y="311"/>
                  </a:lnTo>
                  <a:lnTo>
                    <a:pt x="279" y="311"/>
                  </a:lnTo>
                  <a:lnTo>
                    <a:pt x="294" y="312"/>
                  </a:lnTo>
                  <a:lnTo>
                    <a:pt x="310" y="314"/>
                  </a:lnTo>
                  <a:lnTo>
                    <a:pt x="327" y="318"/>
                  </a:lnTo>
                  <a:lnTo>
                    <a:pt x="346" y="321"/>
                  </a:lnTo>
                  <a:lnTo>
                    <a:pt x="355" y="323"/>
                  </a:lnTo>
                  <a:lnTo>
                    <a:pt x="364" y="326"/>
                  </a:lnTo>
                  <a:lnTo>
                    <a:pt x="373" y="328"/>
                  </a:lnTo>
                  <a:lnTo>
                    <a:pt x="384" y="330"/>
                  </a:lnTo>
                  <a:lnTo>
                    <a:pt x="394" y="334"/>
                  </a:lnTo>
                  <a:lnTo>
                    <a:pt x="404" y="337"/>
                  </a:lnTo>
                  <a:lnTo>
                    <a:pt x="415" y="341"/>
                  </a:lnTo>
                  <a:lnTo>
                    <a:pt x="425" y="344"/>
                  </a:lnTo>
                  <a:lnTo>
                    <a:pt x="433" y="338"/>
                  </a:lnTo>
                  <a:lnTo>
                    <a:pt x="439" y="311"/>
                  </a:lnTo>
                  <a:lnTo>
                    <a:pt x="443" y="284"/>
                  </a:lnTo>
                  <a:lnTo>
                    <a:pt x="449" y="259"/>
                  </a:lnTo>
                  <a:lnTo>
                    <a:pt x="456" y="236"/>
                  </a:lnTo>
                  <a:lnTo>
                    <a:pt x="467" y="207"/>
                  </a:lnTo>
                  <a:lnTo>
                    <a:pt x="477" y="181"/>
                  </a:lnTo>
                  <a:lnTo>
                    <a:pt x="490" y="159"/>
                  </a:lnTo>
                  <a:lnTo>
                    <a:pt x="503" y="140"/>
                  </a:lnTo>
                  <a:lnTo>
                    <a:pt x="517" y="127"/>
                  </a:lnTo>
                  <a:lnTo>
                    <a:pt x="532" y="116"/>
                  </a:lnTo>
                  <a:lnTo>
                    <a:pt x="548" y="111"/>
                  </a:lnTo>
                  <a:lnTo>
                    <a:pt x="565" y="108"/>
                  </a:lnTo>
                  <a:lnTo>
                    <a:pt x="579" y="109"/>
                  </a:lnTo>
                  <a:lnTo>
                    <a:pt x="593" y="114"/>
                  </a:lnTo>
                  <a:lnTo>
                    <a:pt x="608" y="121"/>
                  </a:lnTo>
                  <a:lnTo>
                    <a:pt x="621" y="131"/>
                  </a:lnTo>
                  <a:lnTo>
                    <a:pt x="634" y="145"/>
                  </a:lnTo>
                  <a:lnTo>
                    <a:pt x="646" y="162"/>
                  </a:lnTo>
                  <a:lnTo>
                    <a:pt x="658" y="182"/>
                  </a:lnTo>
                  <a:lnTo>
                    <a:pt x="669" y="204"/>
                  </a:lnTo>
                  <a:lnTo>
                    <a:pt x="839" y="64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8"/>
            <p:cNvSpPr>
              <a:spLocks/>
            </p:cNvSpPr>
            <p:nvPr/>
          </p:nvSpPr>
          <p:spPr bwMode="auto">
            <a:xfrm>
              <a:off x="3043" y="2150"/>
              <a:ext cx="97" cy="80"/>
            </a:xfrm>
            <a:custGeom>
              <a:avLst/>
              <a:gdLst>
                <a:gd name="T0" fmla="*/ 118 w 196"/>
                <a:gd name="T1" fmla="*/ 42 h 160"/>
                <a:gd name="T2" fmla="*/ 112 w 196"/>
                <a:gd name="T3" fmla="*/ 37 h 160"/>
                <a:gd name="T4" fmla="*/ 107 w 196"/>
                <a:gd name="T5" fmla="*/ 33 h 160"/>
                <a:gd name="T6" fmla="*/ 101 w 196"/>
                <a:gd name="T7" fmla="*/ 27 h 160"/>
                <a:gd name="T8" fmla="*/ 96 w 196"/>
                <a:gd name="T9" fmla="*/ 22 h 160"/>
                <a:gd name="T10" fmla="*/ 89 w 196"/>
                <a:gd name="T11" fmla="*/ 16 h 160"/>
                <a:gd name="T12" fmla="*/ 83 w 196"/>
                <a:gd name="T13" fmla="*/ 12 h 160"/>
                <a:gd name="T14" fmla="*/ 76 w 196"/>
                <a:gd name="T15" fmla="*/ 6 h 160"/>
                <a:gd name="T16" fmla="*/ 69 w 196"/>
                <a:gd name="T17" fmla="*/ 0 h 160"/>
                <a:gd name="T18" fmla="*/ 62 w 196"/>
                <a:gd name="T19" fmla="*/ 6 h 160"/>
                <a:gd name="T20" fmla="*/ 54 w 196"/>
                <a:gd name="T21" fmla="*/ 12 h 160"/>
                <a:gd name="T22" fmla="*/ 46 w 196"/>
                <a:gd name="T23" fmla="*/ 18 h 160"/>
                <a:gd name="T24" fmla="*/ 39 w 196"/>
                <a:gd name="T25" fmla="*/ 23 h 160"/>
                <a:gd name="T26" fmla="*/ 30 w 196"/>
                <a:gd name="T27" fmla="*/ 30 h 160"/>
                <a:gd name="T28" fmla="*/ 22 w 196"/>
                <a:gd name="T29" fmla="*/ 36 h 160"/>
                <a:gd name="T30" fmla="*/ 14 w 196"/>
                <a:gd name="T31" fmla="*/ 42 h 160"/>
                <a:gd name="T32" fmla="*/ 5 w 196"/>
                <a:gd name="T33" fmla="*/ 47 h 160"/>
                <a:gd name="T34" fmla="*/ 5 w 196"/>
                <a:gd name="T35" fmla="*/ 67 h 160"/>
                <a:gd name="T36" fmla="*/ 3 w 196"/>
                <a:gd name="T37" fmla="*/ 87 h 160"/>
                <a:gd name="T38" fmla="*/ 1 w 196"/>
                <a:gd name="T39" fmla="*/ 105 h 160"/>
                <a:gd name="T40" fmla="*/ 0 w 196"/>
                <a:gd name="T41" fmla="*/ 125 h 160"/>
                <a:gd name="T42" fmla="*/ 23 w 196"/>
                <a:gd name="T43" fmla="*/ 133 h 160"/>
                <a:gd name="T44" fmla="*/ 45 w 196"/>
                <a:gd name="T45" fmla="*/ 140 h 160"/>
                <a:gd name="T46" fmla="*/ 66 w 196"/>
                <a:gd name="T47" fmla="*/ 145 h 160"/>
                <a:gd name="T48" fmla="*/ 84 w 196"/>
                <a:gd name="T49" fmla="*/ 150 h 160"/>
                <a:gd name="T50" fmla="*/ 101 w 196"/>
                <a:gd name="T51" fmla="*/ 154 h 160"/>
                <a:gd name="T52" fmla="*/ 118 w 196"/>
                <a:gd name="T53" fmla="*/ 157 h 160"/>
                <a:gd name="T54" fmla="*/ 131 w 196"/>
                <a:gd name="T55" fmla="*/ 159 h 160"/>
                <a:gd name="T56" fmla="*/ 144 w 196"/>
                <a:gd name="T57" fmla="*/ 160 h 160"/>
                <a:gd name="T58" fmla="*/ 154 w 196"/>
                <a:gd name="T59" fmla="*/ 160 h 160"/>
                <a:gd name="T60" fmla="*/ 165 w 196"/>
                <a:gd name="T61" fmla="*/ 160 h 160"/>
                <a:gd name="T62" fmla="*/ 173 w 196"/>
                <a:gd name="T63" fmla="*/ 160 h 160"/>
                <a:gd name="T64" fmla="*/ 180 w 196"/>
                <a:gd name="T65" fmla="*/ 159 h 160"/>
                <a:gd name="T66" fmla="*/ 186 w 196"/>
                <a:gd name="T67" fmla="*/ 157 h 160"/>
                <a:gd name="T68" fmla="*/ 190 w 196"/>
                <a:gd name="T69" fmla="*/ 156 h 160"/>
                <a:gd name="T70" fmla="*/ 193 w 196"/>
                <a:gd name="T71" fmla="*/ 153 h 160"/>
                <a:gd name="T72" fmla="*/ 195 w 196"/>
                <a:gd name="T73" fmla="*/ 151 h 160"/>
                <a:gd name="T74" fmla="*/ 196 w 196"/>
                <a:gd name="T75" fmla="*/ 145 h 160"/>
                <a:gd name="T76" fmla="*/ 195 w 196"/>
                <a:gd name="T77" fmla="*/ 137 h 160"/>
                <a:gd name="T78" fmla="*/ 191 w 196"/>
                <a:gd name="T79" fmla="*/ 127 h 160"/>
                <a:gd name="T80" fmla="*/ 184 w 196"/>
                <a:gd name="T81" fmla="*/ 114 h 160"/>
                <a:gd name="T82" fmla="*/ 173 w 196"/>
                <a:gd name="T83" fmla="*/ 99 h 160"/>
                <a:gd name="T84" fmla="*/ 159 w 196"/>
                <a:gd name="T85" fmla="*/ 82 h 160"/>
                <a:gd name="T86" fmla="*/ 141 w 196"/>
                <a:gd name="T87" fmla="*/ 62 h 160"/>
                <a:gd name="T88" fmla="*/ 118 w 196"/>
                <a:gd name="T89" fmla="*/ 4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0">
                  <a:moveTo>
                    <a:pt x="118" y="42"/>
                  </a:moveTo>
                  <a:lnTo>
                    <a:pt x="112" y="37"/>
                  </a:lnTo>
                  <a:lnTo>
                    <a:pt x="107" y="33"/>
                  </a:lnTo>
                  <a:lnTo>
                    <a:pt x="101" y="27"/>
                  </a:lnTo>
                  <a:lnTo>
                    <a:pt x="96" y="22"/>
                  </a:lnTo>
                  <a:lnTo>
                    <a:pt x="89" y="16"/>
                  </a:lnTo>
                  <a:lnTo>
                    <a:pt x="83" y="12"/>
                  </a:lnTo>
                  <a:lnTo>
                    <a:pt x="76" y="6"/>
                  </a:lnTo>
                  <a:lnTo>
                    <a:pt x="69" y="0"/>
                  </a:lnTo>
                  <a:lnTo>
                    <a:pt x="62" y="6"/>
                  </a:lnTo>
                  <a:lnTo>
                    <a:pt x="54" y="12"/>
                  </a:lnTo>
                  <a:lnTo>
                    <a:pt x="46" y="18"/>
                  </a:lnTo>
                  <a:lnTo>
                    <a:pt x="39" y="23"/>
                  </a:lnTo>
                  <a:lnTo>
                    <a:pt x="30" y="30"/>
                  </a:lnTo>
                  <a:lnTo>
                    <a:pt x="22" y="36"/>
                  </a:lnTo>
                  <a:lnTo>
                    <a:pt x="14" y="42"/>
                  </a:lnTo>
                  <a:lnTo>
                    <a:pt x="5" y="47"/>
                  </a:lnTo>
                  <a:lnTo>
                    <a:pt x="5" y="67"/>
                  </a:lnTo>
                  <a:lnTo>
                    <a:pt x="3" y="87"/>
                  </a:lnTo>
                  <a:lnTo>
                    <a:pt x="1" y="105"/>
                  </a:lnTo>
                  <a:lnTo>
                    <a:pt x="0" y="125"/>
                  </a:lnTo>
                  <a:lnTo>
                    <a:pt x="23" y="133"/>
                  </a:lnTo>
                  <a:lnTo>
                    <a:pt x="45" y="140"/>
                  </a:lnTo>
                  <a:lnTo>
                    <a:pt x="66" y="145"/>
                  </a:lnTo>
                  <a:lnTo>
                    <a:pt x="84" y="150"/>
                  </a:lnTo>
                  <a:lnTo>
                    <a:pt x="101" y="154"/>
                  </a:lnTo>
                  <a:lnTo>
                    <a:pt x="118" y="157"/>
                  </a:lnTo>
                  <a:lnTo>
                    <a:pt x="131" y="159"/>
                  </a:lnTo>
                  <a:lnTo>
                    <a:pt x="144" y="160"/>
                  </a:lnTo>
                  <a:lnTo>
                    <a:pt x="154" y="160"/>
                  </a:lnTo>
                  <a:lnTo>
                    <a:pt x="165" y="160"/>
                  </a:lnTo>
                  <a:lnTo>
                    <a:pt x="173" y="160"/>
                  </a:lnTo>
                  <a:lnTo>
                    <a:pt x="180" y="159"/>
                  </a:lnTo>
                  <a:lnTo>
                    <a:pt x="186" y="157"/>
                  </a:lnTo>
                  <a:lnTo>
                    <a:pt x="190" y="156"/>
                  </a:lnTo>
                  <a:lnTo>
                    <a:pt x="193" y="153"/>
                  </a:lnTo>
                  <a:lnTo>
                    <a:pt x="195" y="151"/>
                  </a:lnTo>
                  <a:lnTo>
                    <a:pt x="196" y="145"/>
                  </a:lnTo>
                  <a:lnTo>
                    <a:pt x="195" y="137"/>
                  </a:lnTo>
                  <a:lnTo>
                    <a:pt x="191" y="127"/>
                  </a:lnTo>
                  <a:lnTo>
                    <a:pt x="184" y="114"/>
                  </a:lnTo>
                  <a:lnTo>
                    <a:pt x="173" y="99"/>
                  </a:lnTo>
                  <a:lnTo>
                    <a:pt x="159" y="82"/>
                  </a:lnTo>
                  <a:lnTo>
                    <a:pt x="141" y="62"/>
                  </a:lnTo>
                  <a:lnTo>
                    <a:pt x="118" y="42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9"/>
            <p:cNvSpPr>
              <a:spLocks/>
            </p:cNvSpPr>
            <p:nvPr/>
          </p:nvSpPr>
          <p:spPr bwMode="auto">
            <a:xfrm>
              <a:off x="3038" y="2023"/>
              <a:ext cx="98" cy="83"/>
            </a:xfrm>
            <a:custGeom>
              <a:avLst/>
              <a:gdLst>
                <a:gd name="T0" fmla="*/ 74 w 196"/>
                <a:gd name="T1" fmla="*/ 166 h 166"/>
                <a:gd name="T2" fmla="*/ 84 w 196"/>
                <a:gd name="T3" fmla="*/ 157 h 166"/>
                <a:gd name="T4" fmla="*/ 94 w 196"/>
                <a:gd name="T5" fmla="*/ 149 h 166"/>
                <a:gd name="T6" fmla="*/ 104 w 196"/>
                <a:gd name="T7" fmla="*/ 139 h 166"/>
                <a:gd name="T8" fmla="*/ 113 w 196"/>
                <a:gd name="T9" fmla="*/ 131 h 166"/>
                <a:gd name="T10" fmla="*/ 121 w 196"/>
                <a:gd name="T11" fmla="*/ 123 h 166"/>
                <a:gd name="T12" fmla="*/ 129 w 196"/>
                <a:gd name="T13" fmla="*/ 115 h 166"/>
                <a:gd name="T14" fmla="*/ 136 w 196"/>
                <a:gd name="T15" fmla="*/ 107 h 166"/>
                <a:gd name="T16" fmla="*/ 143 w 196"/>
                <a:gd name="T17" fmla="*/ 100 h 166"/>
                <a:gd name="T18" fmla="*/ 159 w 196"/>
                <a:gd name="T19" fmla="*/ 82 h 166"/>
                <a:gd name="T20" fmla="*/ 172 w 196"/>
                <a:gd name="T21" fmla="*/ 66 h 166"/>
                <a:gd name="T22" fmla="*/ 181 w 196"/>
                <a:gd name="T23" fmla="*/ 51 h 166"/>
                <a:gd name="T24" fmla="*/ 188 w 196"/>
                <a:gd name="T25" fmla="*/ 38 h 166"/>
                <a:gd name="T26" fmla="*/ 192 w 196"/>
                <a:gd name="T27" fmla="*/ 28 h 166"/>
                <a:gd name="T28" fmla="*/ 195 w 196"/>
                <a:gd name="T29" fmla="*/ 20 h 166"/>
                <a:gd name="T30" fmla="*/ 196 w 196"/>
                <a:gd name="T31" fmla="*/ 13 h 166"/>
                <a:gd name="T32" fmla="*/ 195 w 196"/>
                <a:gd name="T33" fmla="*/ 8 h 166"/>
                <a:gd name="T34" fmla="*/ 192 w 196"/>
                <a:gd name="T35" fmla="*/ 6 h 166"/>
                <a:gd name="T36" fmla="*/ 189 w 196"/>
                <a:gd name="T37" fmla="*/ 5 h 166"/>
                <a:gd name="T38" fmla="*/ 184 w 196"/>
                <a:gd name="T39" fmla="*/ 2 h 166"/>
                <a:gd name="T40" fmla="*/ 179 w 196"/>
                <a:gd name="T41" fmla="*/ 1 h 166"/>
                <a:gd name="T42" fmla="*/ 172 w 196"/>
                <a:gd name="T43" fmla="*/ 0 h 166"/>
                <a:gd name="T44" fmla="*/ 164 w 196"/>
                <a:gd name="T45" fmla="*/ 0 h 166"/>
                <a:gd name="T46" fmla="*/ 154 w 196"/>
                <a:gd name="T47" fmla="*/ 1 h 166"/>
                <a:gd name="T48" fmla="*/ 143 w 196"/>
                <a:gd name="T49" fmla="*/ 1 h 166"/>
                <a:gd name="T50" fmla="*/ 130 w 196"/>
                <a:gd name="T51" fmla="*/ 4 h 166"/>
                <a:gd name="T52" fmla="*/ 116 w 196"/>
                <a:gd name="T53" fmla="*/ 6 h 166"/>
                <a:gd name="T54" fmla="*/ 100 w 196"/>
                <a:gd name="T55" fmla="*/ 9 h 166"/>
                <a:gd name="T56" fmla="*/ 84 w 196"/>
                <a:gd name="T57" fmla="*/ 14 h 166"/>
                <a:gd name="T58" fmla="*/ 66 w 196"/>
                <a:gd name="T59" fmla="*/ 20 h 166"/>
                <a:gd name="T60" fmla="*/ 45 w 196"/>
                <a:gd name="T61" fmla="*/ 27 h 166"/>
                <a:gd name="T62" fmla="*/ 23 w 196"/>
                <a:gd name="T63" fmla="*/ 35 h 166"/>
                <a:gd name="T64" fmla="*/ 0 w 196"/>
                <a:gd name="T65" fmla="*/ 44 h 166"/>
                <a:gd name="T66" fmla="*/ 2 w 196"/>
                <a:gd name="T67" fmla="*/ 63 h 166"/>
                <a:gd name="T68" fmla="*/ 5 w 196"/>
                <a:gd name="T69" fmla="*/ 82 h 166"/>
                <a:gd name="T70" fmla="*/ 7 w 196"/>
                <a:gd name="T71" fmla="*/ 101 h 166"/>
                <a:gd name="T72" fmla="*/ 9 w 196"/>
                <a:gd name="T73" fmla="*/ 122 h 166"/>
                <a:gd name="T74" fmla="*/ 17 w 196"/>
                <a:gd name="T75" fmla="*/ 128 h 166"/>
                <a:gd name="T76" fmla="*/ 26 w 196"/>
                <a:gd name="T77" fmla="*/ 132 h 166"/>
                <a:gd name="T78" fmla="*/ 35 w 196"/>
                <a:gd name="T79" fmla="*/ 138 h 166"/>
                <a:gd name="T80" fmla="*/ 43 w 196"/>
                <a:gd name="T81" fmla="*/ 144 h 166"/>
                <a:gd name="T82" fmla="*/ 51 w 196"/>
                <a:gd name="T83" fmla="*/ 149 h 166"/>
                <a:gd name="T84" fmla="*/ 59 w 196"/>
                <a:gd name="T85" fmla="*/ 154 h 166"/>
                <a:gd name="T86" fmla="*/ 67 w 196"/>
                <a:gd name="T87" fmla="*/ 160 h 166"/>
                <a:gd name="T88" fmla="*/ 74 w 196"/>
                <a:gd name="T89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6">
                  <a:moveTo>
                    <a:pt x="74" y="166"/>
                  </a:moveTo>
                  <a:lnTo>
                    <a:pt x="84" y="157"/>
                  </a:lnTo>
                  <a:lnTo>
                    <a:pt x="94" y="149"/>
                  </a:lnTo>
                  <a:lnTo>
                    <a:pt x="104" y="139"/>
                  </a:lnTo>
                  <a:lnTo>
                    <a:pt x="113" y="131"/>
                  </a:lnTo>
                  <a:lnTo>
                    <a:pt x="121" y="123"/>
                  </a:lnTo>
                  <a:lnTo>
                    <a:pt x="129" y="115"/>
                  </a:lnTo>
                  <a:lnTo>
                    <a:pt x="136" y="107"/>
                  </a:lnTo>
                  <a:lnTo>
                    <a:pt x="143" y="100"/>
                  </a:lnTo>
                  <a:lnTo>
                    <a:pt x="159" y="82"/>
                  </a:lnTo>
                  <a:lnTo>
                    <a:pt x="172" y="66"/>
                  </a:lnTo>
                  <a:lnTo>
                    <a:pt x="181" y="51"/>
                  </a:lnTo>
                  <a:lnTo>
                    <a:pt x="188" y="38"/>
                  </a:lnTo>
                  <a:lnTo>
                    <a:pt x="192" y="28"/>
                  </a:lnTo>
                  <a:lnTo>
                    <a:pt x="195" y="20"/>
                  </a:lnTo>
                  <a:lnTo>
                    <a:pt x="196" y="13"/>
                  </a:lnTo>
                  <a:lnTo>
                    <a:pt x="195" y="8"/>
                  </a:lnTo>
                  <a:lnTo>
                    <a:pt x="192" y="6"/>
                  </a:lnTo>
                  <a:lnTo>
                    <a:pt x="189" y="5"/>
                  </a:lnTo>
                  <a:lnTo>
                    <a:pt x="184" y="2"/>
                  </a:lnTo>
                  <a:lnTo>
                    <a:pt x="179" y="1"/>
                  </a:lnTo>
                  <a:lnTo>
                    <a:pt x="172" y="0"/>
                  </a:lnTo>
                  <a:lnTo>
                    <a:pt x="164" y="0"/>
                  </a:lnTo>
                  <a:lnTo>
                    <a:pt x="154" y="1"/>
                  </a:lnTo>
                  <a:lnTo>
                    <a:pt x="143" y="1"/>
                  </a:lnTo>
                  <a:lnTo>
                    <a:pt x="130" y="4"/>
                  </a:lnTo>
                  <a:lnTo>
                    <a:pt x="116" y="6"/>
                  </a:lnTo>
                  <a:lnTo>
                    <a:pt x="100" y="9"/>
                  </a:lnTo>
                  <a:lnTo>
                    <a:pt x="84" y="14"/>
                  </a:lnTo>
                  <a:lnTo>
                    <a:pt x="66" y="20"/>
                  </a:lnTo>
                  <a:lnTo>
                    <a:pt x="45" y="27"/>
                  </a:lnTo>
                  <a:lnTo>
                    <a:pt x="23" y="35"/>
                  </a:lnTo>
                  <a:lnTo>
                    <a:pt x="0" y="44"/>
                  </a:lnTo>
                  <a:lnTo>
                    <a:pt x="2" y="63"/>
                  </a:lnTo>
                  <a:lnTo>
                    <a:pt x="5" y="82"/>
                  </a:lnTo>
                  <a:lnTo>
                    <a:pt x="7" y="101"/>
                  </a:lnTo>
                  <a:lnTo>
                    <a:pt x="9" y="122"/>
                  </a:lnTo>
                  <a:lnTo>
                    <a:pt x="17" y="128"/>
                  </a:lnTo>
                  <a:lnTo>
                    <a:pt x="26" y="132"/>
                  </a:lnTo>
                  <a:lnTo>
                    <a:pt x="35" y="138"/>
                  </a:lnTo>
                  <a:lnTo>
                    <a:pt x="43" y="144"/>
                  </a:lnTo>
                  <a:lnTo>
                    <a:pt x="51" y="149"/>
                  </a:lnTo>
                  <a:lnTo>
                    <a:pt x="59" y="154"/>
                  </a:lnTo>
                  <a:lnTo>
                    <a:pt x="67" y="160"/>
                  </a:lnTo>
                  <a:lnTo>
                    <a:pt x="74" y="166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0"/>
            <p:cNvSpPr>
              <a:spLocks/>
            </p:cNvSpPr>
            <p:nvPr/>
          </p:nvSpPr>
          <p:spPr bwMode="auto">
            <a:xfrm>
              <a:off x="2910" y="2073"/>
              <a:ext cx="113" cy="112"/>
            </a:xfrm>
            <a:custGeom>
              <a:avLst/>
              <a:gdLst>
                <a:gd name="T0" fmla="*/ 187 w 226"/>
                <a:gd name="T1" fmla="*/ 28 h 226"/>
                <a:gd name="T2" fmla="*/ 202 w 226"/>
                <a:gd name="T3" fmla="*/ 45 h 226"/>
                <a:gd name="T4" fmla="*/ 219 w 226"/>
                <a:gd name="T5" fmla="*/ 75 h 226"/>
                <a:gd name="T6" fmla="*/ 226 w 226"/>
                <a:gd name="T7" fmla="*/ 119 h 226"/>
                <a:gd name="T8" fmla="*/ 215 w 226"/>
                <a:gd name="T9" fmla="*/ 160 h 226"/>
                <a:gd name="T10" fmla="*/ 189 w 226"/>
                <a:gd name="T11" fmla="*/ 195 h 226"/>
                <a:gd name="T12" fmla="*/ 150 w 226"/>
                <a:gd name="T13" fmla="*/ 219 h 226"/>
                <a:gd name="T14" fmla="*/ 107 w 226"/>
                <a:gd name="T15" fmla="*/ 226 h 226"/>
                <a:gd name="T16" fmla="*/ 66 w 226"/>
                <a:gd name="T17" fmla="*/ 215 h 226"/>
                <a:gd name="T18" fmla="*/ 30 w 226"/>
                <a:gd name="T19" fmla="*/ 190 h 226"/>
                <a:gd name="T20" fmla="*/ 6 w 226"/>
                <a:gd name="T21" fmla="*/ 151 h 226"/>
                <a:gd name="T22" fmla="*/ 0 w 226"/>
                <a:gd name="T23" fmla="*/ 107 h 226"/>
                <a:gd name="T24" fmla="*/ 10 w 226"/>
                <a:gd name="T25" fmla="*/ 66 h 226"/>
                <a:gd name="T26" fmla="*/ 36 w 226"/>
                <a:gd name="T27" fmla="*/ 30 h 226"/>
                <a:gd name="T28" fmla="*/ 70 w 226"/>
                <a:gd name="T29" fmla="*/ 8 h 226"/>
                <a:gd name="T30" fmla="*/ 103 w 226"/>
                <a:gd name="T31" fmla="*/ 0 h 226"/>
                <a:gd name="T32" fmla="*/ 135 w 226"/>
                <a:gd name="T33" fmla="*/ 2 h 226"/>
                <a:gd name="T34" fmla="*/ 165 w 226"/>
                <a:gd name="T35" fmla="*/ 13 h 226"/>
                <a:gd name="T36" fmla="*/ 150 w 226"/>
                <a:gd name="T37" fmla="*/ 60 h 226"/>
                <a:gd name="T38" fmla="*/ 134 w 226"/>
                <a:gd name="T39" fmla="*/ 51 h 226"/>
                <a:gd name="T40" fmla="*/ 115 w 226"/>
                <a:gd name="T41" fmla="*/ 47 h 226"/>
                <a:gd name="T42" fmla="*/ 97 w 226"/>
                <a:gd name="T43" fmla="*/ 50 h 226"/>
                <a:gd name="T44" fmla="*/ 78 w 226"/>
                <a:gd name="T45" fmla="*/ 58 h 226"/>
                <a:gd name="T46" fmla="*/ 59 w 226"/>
                <a:gd name="T47" fmla="*/ 75 h 226"/>
                <a:gd name="T48" fmla="*/ 48 w 226"/>
                <a:gd name="T49" fmla="*/ 97 h 226"/>
                <a:gd name="T50" fmla="*/ 47 w 226"/>
                <a:gd name="T51" fmla="*/ 122 h 226"/>
                <a:gd name="T52" fmla="*/ 56 w 226"/>
                <a:gd name="T53" fmla="*/ 146 h 226"/>
                <a:gd name="T54" fmla="*/ 74 w 226"/>
                <a:gd name="T55" fmla="*/ 166 h 226"/>
                <a:gd name="T56" fmla="*/ 97 w 226"/>
                <a:gd name="T57" fmla="*/ 176 h 226"/>
                <a:gd name="T58" fmla="*/ 121 w 226"/>
                <a:gd name="T59" fmla="*/ 177 h 226"/>
                <a:gd name="T60" fmla="*/ 145 w 226"/>
                <a:gd name="T61" fmla="*/ 168 h 226"/>
                <a:gd name="T62" fmla="*/ 165 w 226"/>
                <a:gd name="T63" fmla="*/ 151 h 226"/>
                <a:gd name="T64" fmla="*/ 175 w 226"/>
                <a:gd name="T65" fmla="*/ 129 h 226"/>
                <a:gd name="T66" fmla="*/ 176 w 226"/>
                <a:gd name="T67" fmla="*/ 104 h 226"/>
                <a:gd name="T68" fmla="*/ 167 w 226"/>
                <a:gd name="T69" fmla="*/ 79 h 226"/>
                <a:gd name="T70" fmla="*/ 159 w 226"/>
                <a:gd name="T71" fmla="*/ 68 h 226"/>
                <a:gd name="T72" fmla="*/ 150 w 226"/>
                <a:gd name="T73" fmla="*/ 6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6" h="226">
                  <a:moveTo>
                    <a:pt x="179" y="21"/>
                  </a:moveTo>
                  <a:lnTo>
                    <a:pt x="187" y="28"/>
                  </a:lnTo>
                  <a:lnTo>
                    <a:pt x="195" y="36"/>
                  </a:lnTo>
                  <a:lnTo>
                    <a:pt x="202" y="45"/>
                  </a:lnTo>
                  <a:lnTo>
                    <a:pt x="209" y="54"/>
                  </a:lnTo>
                  <a:lnTo>
                    <a:pt x="219" y="75"/>
                  </a:lnTo>
                  <a:lnTo>
                    <a:pt x="225" y="97"/>
                  </a:lnTo>
                  <a:lnTo>
                    <a:pt x="226" y="119"/>
                  </a:lnTo>
                  <a:lnTo>
                    <a:pt x="222" y="139"/>
                  </a:lnTo>
                  <a:lnTo>
                    <a:pt x="215" y="160"/>
                  </a:lnTo>
                  <a:lnTo>
                    <a:pt x="204" y="178"/>
                  </a:lnTo>
                  <a:lnTo>
                    <a:pt x="189" y="195"/>
                  </a:lnTo>
                  <a:lnTo>
                    <a:pt x="171" y="208"/>
                  </a:lnTo>
                  <a:lnTo>
                    <a:pt x="150" y="219"/>
                  </a:lnTo>
                  <a:lnTo>
                    <a:pt x="128" y="224"/>
                  </a:lnTo>
                  <a:lnTo>
                    <a:pt x="107" y="226"/>
                  </a:lnTo>
                  <a:lnTo>
                    <a:pt x="85" y="222"/>
                  </a:lnTo>
                  <a:lnTo>
                    <a:pt x="66" y="215"/>
                  </a:lnTo>
                  <a:lnTo>
                    <a:pt x="47" y="204"/>
                  </a:lnTo>
                  <a:lnTo>
                    <a:pt x="30" y="190"/>
                  </a:lnTo>
                  <a:lnTo>
                    <a:pt x="16" y="172"/>
                  </a:lnTo>
                  <a:lnTo>
                    <a:pt x="6" y="151"/>
                  </a:lnTo>
                  <a:lnTo>
                    <a:pt x="1" y="129"/>
                  </a:lnTo>
                  <a:lnTo>
                    <a:pt x="0" y="107"/>
                  </a:lnTo>
                  <a:lnTo>
                    <a:pt x="2" y="86"/>
                  </a:lnTo>
                  <a:lnTo>
                    <a:pt x="10" y="66"/>
                  </a:lnTo>
                  <a:lnTo>
                    <a:pt x="21" y="47"/>
                  </a:lnTo>
                  <a:lnTo>
                    <a:pt x="36" y="30"/>
                  </a:lnTo>
                  <a:lnTo>
                    <a:pt x="54" y="16"/>
                  </a:lnTo>
                  <a:lnTo>
                    <a:pt x="70" y="8"/>
                  </a:lnTo>
                  <a:lnTo>
                    <a:pt x="86" y="4"/>
                  </a:lnTo>
                  <a:lnTo>
                    <a:pt x="103" y="0"/>
                  </a:lnTo>
                  <a:lnTo>
                    <a:pt x="119" y="0"/>
                  </a:lnTo>
                  <a:lnTo>
                    <a:pt x="135" y="2"/>
                  </a:lnTo>
                  <a:lnTo>
                    <a:pt x="150" y="6"/>
                  </a:lnTo>
                  <a:lnTo>
                    <a:pt x="165" y="13"/>
                  </a:lnTo>
                  <a:lnTo>
                    <a:pt x="179" y="21"/>
                  </a:lnTo>
                  <a:lnTo>
                    <a:pt x="150" y="60"/>
                  </a:lnTo>
                  <a:lnTo>
                    <a:pt x="142" y="55"/>
                  </a:lnTo>
                  <a:lnTo>
                    <a:pt x="134" y="51"/>
                  </a:lnTo>
                  <a:lnTo>
                    <a:pt x="124" y="48"/>
                  </a:lnTo>
                  <a:lnTo>
                    <a:pt x="115" y="47"/>
                  </a:lnTo>
                  <a:lnTo>
                    <a:pt x="106" y="47"/>
                  </a:lnTo>
                  <a:lnTo>
                    <a:pt x="97" y="50"/>
                  </a:lnTo>
                  <a:lnTo>
                    <a:pt x="88" y="53"/>
                  </a:lnTo>
                  <a:lnTo>
                    <a:pt x="78" y="58"/>
                  </a:lnTo>
                  <a:lnTo>
                    <a:pt x="68" y="66"/>
                  </a:lnTo>
                  <a:lnTo>
                    <a:pt x="59" y="75"/>
                  </a:lnTo>
                  <a:lnTo>
                    <a:pt x="53" y="85"/>
                  </a:lnTo>
                  <a:lnTo>
                    <a:pt x="48" y="97"/>
                  </a:lnTo>
                  <a:lnTo>
                    <a:pt x="47" y="109"/>
                  </a:lnTo>
                  <a:lnTo>
                    <a:pt x="47" y="122"/>
                  </a:lnTo>
                  <a:lnTo>
                    <a:pt x="51" y="135"/>
                  </a:lnTo>
                  <a:lnTo>
                    <a:pt x="56" y="146"/>
                  </a:lnTo>
                  <a:lnTo>
                    <a:pt x="64" y="157"/>
                  </a:lnTo>
                  <a:lnTo>
                    <a:pt x="74" y="166"/>
                  </a:lnTo>
                  <a:lnTo>
                    <a:pt x="85" y="172"/>
                  </a:lnTo>
                  <a:lnTo>
                    <a:pt x="97" y="176"/>
                  </a:lnTo>
                  <a:lnTo>
                    <a:pt x="108" y="178"/>
                  </a:lnTo>
                  <a:lnTo>
                    <a:pt x="121" y="177"/>
                  </a:lnTo>
                  <a:lnTo>
                    <a:pt x="134" y="174"/>
                  </a:lnTo>
                  <a:lnTo>
                    <a:pt x="145" y="168"/>
                  </a:lnTo>
                  <a:lnTo>
                    <a:pt x="156" y="160"/>
                  </a:lnTo>
                  <a:lnTo>
                    <a:pt x="165" y="151"/>
                  </a:lnTo>
                  <a:lnTo>
                    <a:pt x="171" y="140"/>
                  </a:lnTo>
                  <a:lnTo>
                    <a:pt x="175" y="129"/>
                  </a:lnTo>
                  <a:lnTo>
                    <a:pt x="177" y="116"/>
                  </a:lnTo>
                  <a:lnTo>
                    <a:pt x="176" y="104"/>
                  </a:lnTo>
                  <a:lnTo>
                    <a:pt x="173" y="91"/>
                  </a:lnTo>
                  <a:lnTo>
                    <a:pt x="167" y="79"/>
                  </a:lnTo>
                  <a:lnTo>
                    <a:pt x="164" y="74"/>
                  </a:lnTo>
                  <a:lnTo>
                    <a:pt x="159" y="68"/>
                  </a:lnTo>
                  <a:lnTo>
                    <a:pt x="154" y="63"/>
                  </a:lnTo>
                  <a:lnTo>
                    <a:pt x="150" y="60"/>
                  </a:lnTo>
                  <a:lnTo>
                    <a:pt x="179" y="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Ovál 43"/>
          <p:cNvSpPr/>
          <p:nvPr/>
        </p:nvSpPr>
        <p:spPr>
          <a:xfrm>
            <a:off x="4300074" y="4107530"/>
            <a:ext cx="144016" cy="16971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408357" y="4296428"/>
            <a:ext cx="144016" cy="16971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>
            <a:hlinkClick r:id="rId3" action="ppaction://hlinksldjump"/>
          </p:cNvPr>
          <p:cNvSpPr txBox="1"/>
          <p:nvPr/>
        </p:nvSpPr>
        <p:spPr>
          <a:xfrm>
            <a:off x="2487263" y="6381328"/>
            <a:ext cx="1508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48" name="TextovéPole 47">
            <a:hlinkClick r:id="rId4" action="ppaction://hlinksldjump"/>
          </p:cNvPr>
          <p:cNvSpPr txBox="1"/>
          <p:nvPr/>
        </p:nvSpPr>
        <p:spPr>
          <a:xfrm>
            <a:off x="5004047" y="6381328"/>
            <a:ext cx="2493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práce s prezentací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9680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3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650" y="5013176"/>
            <a:ext cx="3213688" cy="1256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1141" y="260648"/>
            <a:ext cx="4834880" cy="922114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Vazba polární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477190" y="5679720"/>
            <a:ext cx="144016" cy="16971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563888" y="5478579"/>
            <a:ext cx="144016" cy="16971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Group 20"/>
          <p:cNvGrpSpPr>
            <a:grpSpLocks noChangeAspect="1"/>
          </p:cNvGrpSpPr>
          <p:nvPr/>
        </p:nvGrpSpPr>
        <p:grpSpPr bwMode="auto">
          <a:xfrm>
            <a:off x="873083" y="4653136"/>
            <a:ext cx="1895595" cy="1895595"/>
            <a:chOff x="2679" y="1844"/>
            <a:chExt cx="574" cy="574"/>
          </a:xfrm>
        </p:grpSpPr>
        <p:sp>
          <p:nvSpPr>
            <p:cNvPr id="7" name="Freeform 23"/>
            <p:cNvSpPr>
              <a:spLocks/>
            </p:cNvSpPr>
            <p:nvPr/>
          </p:nvSpPr>
          <p:spPr bwMode="auto">
            <a:xfrm>
              <a:off x="2930" y="1934"/>
              <a:ext cx="70" cy="106"/>
            </a:xfrm>
            <a:custGeom>
              <a:avLst/>
              <a:gdLst>
                <a:gd name="T0" fmla="*/ 141 w 141"/>
                <a:gd name="T1" fmla="*/ 178 h 213"/>
                <a:gd name="T2" fmla="*/ 136 w 141"/>
                <a:gd name="T3" fmla="*/ 157 h 213"/>
                <a:gd name="T4" fmla="*/ 133 w 141"/>
                <a:gd name="T5" fmla="*/ 138 h 213"/>
                <a:gd name="T6" fmla="*/ 128 w 141"/>
                <a:gd name="T7" fmla="*/ 121 h 213"/>
                <a:gd name="T8" fmla="*/ 123 w 141"/>
                <a:gd name="T9" fmla="*/ 104 h 213"/>
                <a:gd name="T10" fmla="*/ 114 w 141"/>
                <a:gd name="T11" fmla="*/ 78 h 213"/>
                <a:gd name="T12" fmla="*/ 106 w 141"/>
                <a:gd name="T13" fmla="*/ 56 h 213"/>
                <a:gd name="T14" fmla="*/ 98 w 141"/>
                <a:gd name="T15" fmla="*/ 38 h 213"/>
                <a:gd name="T16" fmla="*/ 90 w 141"/>
                <a:gd name="T17" fmla="*/ 23 h 213"/>
                <a:gd name="T18" fmla="*/ 83 w 141"/>
                <a:gd name="T19" fmla="*/ 12 h 213"/>
                <a:gd name="T20" fmla="*/ 76 w 141"/>
                <a:gd name="T21" fmla="*/ 5 h 213"/>
                <a:gd name="T22" fmla="*/ 72 w 141"/>
                <a:gd name="T23" fmla="*/ 1 h 213"/>
                <a:gd name="T24" fmla="*/ 67 w 141"/>
                <a:gd name="T25" fmla="*/ 0 h 213"/>
                <a:gd name="T26" fmla="*/ 61 w 141"/>
                <a:gd name="T27" fmla="*/ 2 h 213"/>
                <a:gd name="T28" fmla="*/ 53 w 141"/>
                <a:gd name="T29" fmla="*/ 9 h 213"/>
                <a:gd name="T30" fmla="*/ 45 w 141"/>
                <a:gd name="T31" fmla="*/ 22 h 213"/>
                <a:gd name="T32" fmla="*/ 36 w 141"/>
                <a:gd name="T33" fmla="*/ 39 h 213"/>
                <a:gd name="T34" fmla="*/ 25 w 141"/>
                <a:gd name="T35" fmla="*/ 64 h 213"/>
                <a:gd name="T36" fmla="*/ 16 w 141"/>
                <a:gd name="T37" fmla="*/ 96 h 213"/>
                <a:gd name="T38" fmla="*/ 7 w 141"/>
                <a:gd name="T39" fmla="*/ 136 h 213"/>
                <a:gd name="T40" fmla="*/ 0 w 141"/>
                <a:gd name="T41" fmla="*/ 183 h 213"/>
                <a:gd name="T42" fmla="*/ 5 w 141"/>
                <a:gd name="T43" fmla="*/ 185 h 213"/>
                <a:gd name="T44" fmla="*/ 13 w 141"/>
                <a:gd name="T45" fmla="*/ 188 h 213"/>
                <a:gd name="T46" fmla="*/ 21 w 141"/>
                <a:gd name="T47" fmla="*/ 191 h 213"/>
                <a:gd name="T48" fmla="*/ 29 w 141"/>
                <a:gd name="T49" fmla="*/ 194 h 213"/>
                <a:gd name="T50" fmla="*/ 37 w 141"/>
                <a:gd name="T51" fmla="*/ 198 h 213"/>
                <a:gd name="T52" fmla="*/ 45 w 141"/>
                <a:gd name="T53" fmla="*/ 201 h 213"/>
                <a:gd name="T54" fmla="*/ 53 w 141"/>
                <a:gd name="T55" fmla="*/ 205 h 213"/>
                <a:gd name="T56" fmla="*/ 61 w 141"/>
                <a:gd name="T57" fmla="*/ 209 h 213"/>
                <a:gd name="T58" fmla="*/ 69 w 141"/>
                <a:gd name="T59" fmla="*/ 213 h 213"/>
                <a:gd name="T60" fmla="*/ 78 w 141"/>
                <a:gd name="T61" fmla="*/ 208 h 213"/>
                <a:gd name="T62" fmla="*/ 89 w 141"/>
                <a:gd name="T63" fmla="*/ 202 h 213"/>
                <a:gd name="T64" fmla="*/ 97 w 141"/>
                <a:gd name="T65" fmla="*/ 198 h 213"/>
                <a:gd name="T66" fmla="*/ 106 w 141"/>
                <a:gd name="T67" fmla="*/ 193 h 213"/>
                <a:gd name="T68" fmla="*/ 115 w 141"/>
                <a:gd name="T69" fmla="*/ 190 h 213"/>
                <a:gd name="T70" fmla="*/ 123 w 141"/>
                <a:gd name="T71" fmla="*/ 185 h 213"/>
                <a:gd name="T72" fmla="*/ 133 w 141"/>
                <a:gd name="T73" fmla="*/ 182 h 213"/>
                <a:gd name="T74" fmla="*/ 141 w 141"/>
                <a:gd name="T75" fmla="*/ 17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1" h="213">
                  <a:moveTo>
                    <a:pt x="141" y="178"/>
                  </a:moveTo>
                  <a:lnTo>
                    <a:pt x="136" y="157"/>
                  </a:lnTo>
                  <a:lnTo>
                    <a:pt x="133" y="138"/>
                  </a:lnTo>
                  <a:lnTo>
                    <a:pt x="128" y="121"/>
                  </a:lnTo>
                  <a:lnTo>
                    <a:pt x="123" y="104"/>
                  </a:lnTo>
                  <a:lnTo>
                    <a:pt x="114" y="78"/>
                  </a:lnTo>
                  <a:lnTo>
                    <a:pt x="106" y="56"/>
                  </a:lnTo>
                  <a:lnTo>
                    <a:pt x="98" y="38"/>
                  </a:lnTo>
                  <a:lnTo>
                    <a:pt x="90" y="23"/>
                  </a:lnTo>
                  <a:lnTo>
                    <a:pt x="83" y="12"/>
                  </a:lnTo>
                  <a:lnTo>
                    <a:pt x="76" y="5"/>
                  </a:lnTo>
                  <a:lnTo>
                    <a:pt x="72" y="1"/>
                  </a:lnTo>
                  <a:lnTo>
                    <a:pt x="67" y="0"/>
                  </a:lnTo>
                  <a:lnTo>
                    <a:pt x="61" y="2"/>
                  </a:lnTo>
                  <a:lnTo>
                    <a:pt x="53" y="9"/>
                  </a:lnTo>
                  <a:lnTo>
                    <a:pt x="45" y="22"/>
                  </a:lnTo>
                  <a:lnTo>
                    <a:pt x="36" y="39"/>
                  </a:lnTo>
                  <a:lnTo>
                    <a:pt x="25" y="64"/>
                  </a:lnTo>
                  <a:lnTo>
                    <a:pt x="16" y="96"/>
                  </a:lnTo>
                  <a:lnTo>
                    <a:pt x="7" y="136"/>
                  </a:lnTo>
                  <a:lnTo>
                    <a:pt x="0" y="183"/>
                  </a:lnTo>
                  <a:lnTo>
                    <a:pt x="5" y="185"/>
                  </a:lnTo>
                  <a:lnTo>
                    <a:pt x="13" y="188"/>
                  </a:lnTo>
                  <a:lnTo>
                    <a:pt x="21" y="191"/>
                  </a:lnTo>
                  <a:lnTo>
                    <a:pt x="29" y="194"/>
                  </a:lnTo>
                  <a:lnTo>
                    <a:pt x="37" y="198"/>
                  </a:lnTo>
                  <a:lnTo>
                    <a:pt x="45" y="201"/>
                  </a:lnTo>
                  <a:lnTo>
                    <a:pt x="53" y="205"/>
                  </a:lnTo>
                  <a:lnTo>
                    <a:pt x="61" y="209"/>
                  </a:lnTo>
                  <a:lnTo>
                    <a:pt x="69" y="213"/>
                  </a:lnTo>
                  <a:lnTo>
                    <a:pt x="78" y="208"/>
                  </a:lnTo>
                  <a:lnTo>
                    <a:pt x="89" y="202"/>
                  </a:lnTo>
                  <a:lnTo>
                    <a:pt x="97" y="198"/>
                  </a:lnTo>
                  <a:lnTo>
                    <a:pt x="106" y="193"/>
                  </a:lnTo>
                  <a:lnTo>
                    <a:pt x="115" y="190"/>
                  </a:lnTo>
                  <a:lnTo>
                    <a:pt x="123" y="185"/>
                  </a:lnTo>
                  <a:lnTo>
                    <a:pt x="133" y="182"/>
                  </a:lnTo>
                  <a:lnTo>
                    <a:pt x="141" y="178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24"/>
            <p:cNvSpPr>
              <a:spLocks/>
            </p:cNvSpPr>
            <p:nvPr/>
          </p:nvSpPr>
          <p:spPr bwMode="auto">
            <a:xfrm>
              <a:off x="2794" y="2031"/>
              <a:ext cx="98" cy="78"/>
            </a:xfrm>
            <a:custGeom>
              <a:avLst/>
              <a:gdLst>
                <a:gd name="T0" fmla="*/ 192 w 195"/>
                <a:gd name="T1" fmla="*/ 111 h 158"/>
                <a:gd name="T2" fmla="*/ 192 w 195"/>
                <a:gd name="T3" fmla="*/ 90 h 158"/>
                <a:gd name="T4" fmla="*/ 193 w 195"/>
                <a:gd name="T5" fmla="*/ 70 h 158"/>
                <a:gd name="T6" fmla="*/ 194 w 195"/>
                <a:gd name="T7" fmla="*/ 53 h 158"/>
                <a:gd name="T8" fmla="*/ 195 w 195"/>
                <a:gd name="T9" fmla="*/ 36 h 158"/>
                <a:gd name="T10" fmla="*/ 182 w 195"/>
                <a:gd name="T11" fmla="*/ 31 h 158"/>
                <a:gd name="T12" fmla="*/ 170 w 195"/>
                <a:gd name="T13" fmla="*/ 27 h 158"/>
                <a:gd name="T14" fmla="*/ 157 w 195"/>
                <a:gd name="T15" fmla="*/ 23 h 158"/>
                <a:gd name="T16" fmla="*/ 145 w 195"/>
                <a:gd name="T17" fmla="*/ 20 h 158"/>
                <a:gd name="T18" fmla="*/ 134 w 195"/>
                <a:gd name="T19" fmla="*/ 17 h 158"/>
                <a:gd name="T20" fmla="*/ 124 w 195"/>
                <a:gd name="T21" fmla="*/ 14 h 158"/>
                <a:gd name="T22" fmla="*/ 113 w 195"/>
                <a:gd name="T23" fmla="*/ 12 h 158"/>
                <a:gd name="T24" fmla="*/ 104 w 195"/>
                <a:gd name="T25" fmla="*/ 9 h 158"/>
                <a:gd name="T26" fmla="*/ 81 w 195"/>
                <a:gd name="T27" fmla="*/ 5 h 158"/>
                <a:gd name="T28" fmla="*/ 61 w 195"/>
                <a:gd name="T29" fmla="*/ 2 h 158"/>
                <a:gd name="T30" fmla="*/ 44 w 195"/>
                <a:gd name="T31" fmla="*/ 0 h 158"/>
                <a:gd name="T32" fmla="*/ 30 w 195"/>
                <a:gd name="T33" fmla="*/ 1 h 158"/>
                <a:gd name="T34" fmla="*/ 20 w 195"/>
                <a:gd name="T35" fmla="*/ 2 h 158"/>
                <a:gd name="T36" fmla="*/ 11 w 195"/>
                <a:gd name="T37" fmla="*/ 5 h 158"/>
                <a:gd name="T38" fmla="*/ 6 w 195"/>
                <a:gd name="T39" fmla="*/ 7 h 158"/>
                <a:gd name="T40" fmla="*/ 3 w 195"/>
                <a:gd name="T41" fmla="*/ 10 h 158"/>
                <a:gd name="T42" fmla="*/ 3 w 195"/>
                <a:gd name="T43" fmla="*/ 10 h 158"/>
                <a:gd name="T44" fmla="*/ 1 w 195"/>
                <a:gd name="T45" fmla="*/ 10 h 158"/>
                <a:gd name="T46" fmla="*/ 0 w 195"/>
                <a:gd name="T47" fmla="*/ 16 h 158"/>
                <a:gd name="T48" fmla="*/ 4 w 195"/>
                <a:gd name="T49" fmla="*/ 27 h 158"/>
                <a:gd name="T50" fmla="*/ 9 w 195"/>
                <a:gd name="T51" fmla="*/ 40 h 158"/>
                <a:gd name="T52" fmla="*/ 21 w 195"/>
                <a:gd name="T53" fmla="*/ 58 h 158"/>
                <a:gd name="T54" fmla="*/ 38 w 195"/>
                <a:gd name="T55" fmla="*/ 77 h 158"/>
                <a:gd name="T56" fmla="*/ 60 w 195"/>
                <a:gd name="T57" fmla="*/ 101 h 158"/>
                <a:gd name="T58" fmla="*/ 89 w 195"/>
                <a:gd name="T59" fmla="*/ 128 h 158"/>
                <a:gd name="T60" fmla="*/ 126 w 195"/>
                <a:gd name="T61" fmla="*/ 158 h 158"/>
                <a:gd name="T62" fmla="*/ 133 w 195"/>
                <a:gd name="T63" fmla="*/ 152 h 158"/>
                <a:gd name="T64" fmla="*/ 141 w 195"/>
                <a:gd name="T65" fmla="*/ 146 h 158"/>
                <a:gd name="T66" fmla="*/ 149 w 195"/>
                <a:gd name="T67" fmla="*/ 140 h 158"/>
                <a:gd name="T68" fmla="*/ 157 w 195"/>
                <a:gd name="T69" fmla="*/ 134 h 158"/>
                <a:gd name="T70" fmla="*/ 165 w 195"/>
                <a:gd name="T71" fmla="*/ 128 h 158"/>
                <a:gd name="T72" fmla="*/ 174 w 195"/>
                <a:gd name="T73" fmla="*/ 122 h 158"/>
                <a:gd name="T74" fmla="*/ 182 w 195"/>
                <a:gd name="T75" fmla="*/ 116 h 158"/>
                <a:gd name="T76" fmla="*/ 192 w 195"/>
                <a:gd name="T77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95" h="158">
                  <a:moveTo>
                    <a:pt x="192" y="111"/>
                  </a:moveTo>
                  <a:lnTo>
                    <a:pt x="192" y="90"/>
                  </a:lnTo>
                  <a:lnTo>
                    <a:pt x="193" y="70"/>
                  </a:lnTo>
                  <a:lnTo>
                    <a:pt x="194" y="53"/>
                  </a:lnTo>
                  <a:lnTo>
                    <a:pt x="195" y="36"/>
                  </a:lnTo>
                  <a:lnTo>
                    <a:pt x="182" y="31"/>
                  </a:lnTo>
                  <a:lnTo>
                    <a:pt x="170" y="27"/>
                  </a:lnTo>
                  <a:lnTo>
                    <a:pt x="157" y="23"/>
                  </a:lnTo>
                  <a:lnTo>
                    <a:pt x="145" y="20"/>
                  </a:lnTo>
                  <a:lnTo>
                    <a:pt x="134" y="17"/>
                  </a:lnTo>
                  <a:lnTo>
                    <a:pt x="124" y="14"/>
                  </a:lnTo>
                  <a:lnTo>
                    <a:pt x="113" y="12"/>
                  </a:lnTo>
                  <a:lnTo>
                    <a:pt x="104" y="9"/>
                  </a:lnTo>
                  <a:lnTo>
                    <a:pt x="81" y="5"/>
                  </a:lnTo>
                  <a:lnTo>
                    <a:pt x="61" y="2"/>
                  </a:lnTo>
                  <a:lnTo>
                    <a:pt x="44" y="0"/>
                  </a:lnTo>
                  <a:lnTo>
                    <a:pt x="30" y="1"/>
                  </a:lnTo>
                  <a:lnTo>
                    <a:pt x="20" y="2"/>
                  </a:lnTo>
                  <a:lnTo>
                    <a:pt x="11" y="5"/>
                  </a:lnTo>
                  <a:lnTo>
                    <a:pt x="6" y="7"/>
                  </a:lnTo>
                  <a:lnTo>
                    <a:pt x="3" y="10"/>
                  </a:lnTo>
                  <a:lnTo>
                    <a:pt x="3" y="10"/>
                  </a:lnTo>
                  <a:lnTo>
                    <a:pt x="1" y="10"/>
                  </a:lnTo>
                  <a:lnTo>
                    <a:pt x="0" y="16"/>
                  </a:lnTo>
                  <a:lnTo>
                    <a:pt x="4" y="27"/>
                  </a:lnTo>
                  <a:lnTo>
                    <a:pt x="9" y="40"/>
                  </a:lnTo>
                  <a:lnTo>
                    <a:pt x="21" y="58"/>
                  </a:lnTo>
                  <a:lnTo>
                    <a:pt x="38" y="77"/>
                  </a:lnTo>
                  <a:lnTo>
                    <a:pt x="60" y="101"/>
                  </a:lnTo>
                  <a:lnTo>
                    <a:pt x="89" y="128"/>
                  </a:lnTo>
                  <a:lnTo>
                    <a:pt x="126" y="158"/>
                  </a:lnTo>
                  <a:lnTo>
                    <a:pt x="133" y="152"/>
                  </a:lnTo>
                  <a:lnTo>
                    <a:pt x="141" y="146"/>
                  </a:lnTo>
                  <a:lnTo>
                    <a:pt x="149" y="140"/>
                  </a:lnTo>
                  <a:lnTo>
                    <a:pt x="157" y="134"/>
                  </a:lnTo>
                  <a:lnTo>
                    <a:pt x="165" y="128"/>
                  </a:lnTo>
                  <a:lnTo>
                    <a:pt x="174" y="122"/>
                  </a:lnTo>
                  <a:lnTo>
                    <a:pt x="182" y="116"/>
                  </a:lnTo>
                  <a:lnTo>
                    <a:pt x="192" y="11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5"/>
            <p:cNvSpPr>
              <a:spLocks/>
            </p:cNvSpPr>
            <p:nvPr/>
          </p:nvSpPr>
          <p:spPr bwMode="auto">
            <a:xfrm>
              <a:off x="2935" y="2219"/>
              <a:ext cx="69" cy="108"/>
            </a:xfrm>
            <a:custGeom>
              <a:avLst/>
              <a:gdLst>
                <a:gd name="T0" fmla="*/ 66 w 138"/>
                <a:gd name="T1" fmla="*/ 0 h 218"/>
                <a:gd name="T2" fmla="*/ 58 w 138"/>
                <a:gd name="T3" fmla="*/ 5 h 218"/>
                <a:gd name="T4" fmla="*/ 49 w 138"/>
                <a:gd name="T5" fmla="*/ 10 h 218"/>
                <a:gd name="T6" fmla="*/ 41 w 138"/>
                <a:gd name="T7" fmla="*/ 14 h 218"/>
                <a:gd name="T8" fmla="*/ 32 w 138"/>
                <a:gd name="T9" fmla="*/ 19 h 218"/>
                <a:gd name="T10" fmla="*/ 24 w 138"/>
                <a:gd name="T11" fmla="*/ 22 h 218"/>
                <a:gd name="T12" fmla="*/ 16 w 138"/>
                <a:gd name="T13" fmla="*/ 27 h 218"/>
                <a:gd name="T14" fmla="*/ 8 w 138"/>
                <a:gd name="T15" fmla="*/ 30 h 218"/>
                <a:gd name="T16" fmla="*/ 0 w 138"/>
                <a:gd name="T17" fmla="*/ 34 h 218"/>
                <a:gd name="T18" fmla="*/ 9 w 138"/>
                <a:gd name="T19" fmla="*/ 82 h 218"/>
                <a:gd name="T20" fmla="*/ 18 w 138"/>
                <a:gd name="T21" fmla="*/ 121 h 218"/>
                <a:gd name="T22" fmla="*/ 28 w 138"/>
                <a:gd name="T23" fmla="*/ 153 h 218"/>
                <a:gd name="T24" fmla="*/ 39 w 138"/>
                <a:gd name="T25" fmla="*/ 179 h 218"/>
                <a:gd name="T26" fmla="*/ 48 w 138"/>
                <a:gd name="T27" fmla="*/ 197 h 218"/>
                <a:gd name="T28" fmla="*/ 57 w 138"/>
                <a:gd name="T29" fmla="*/ 209 h 218"/>
                <a:gd name="T30" fmla="*/ 65 w 138"/>
                <a:gd name="T31" fmla="*/ 216 h 218"/>
                <a:gd name="T32" fmla="*/ 71 w 138"/>
                <a:gd name="T33" fmla="*/ 218 h 218"/>
                <a:gd name="T34" fmla="*/ 76 w 138"/>
                <a:gd name="T35" fmla="*/ 217 h 218"/>
                <a:gd name="T36" fmla="*/ 80 w 138"/>
                <a:gd name="T37" fmla="*/ 213 h 218"/>
                <a:gd name="T38" fmla="*/ 86 w 138"/>
                <a:gd name="T39" fmla="*/ 208 h 218"/>
                <a:gd name="T40" fmla="*/ 93 w 138"/>
                <a:gd name="T41" fmla="*/ 198 h 218"/>
                <a:gd name="T42" fmla="*/ 99 w 138"/>
                <a:gd name="T43" fmla="*/ 187 h 218"/>
                <a:gd name="T44" fmla="*/ 106 w 138"/>
                <a:gd name="T45" fmla="*/ 172 h 218"/>
                <a:gd name="T46" fmla="*/ 113 w 138"/>
                <a:gd name="T47" fmla="*/ 155 h 218"/>
                <a:gd name="T48" fmla="*/ 120 w 138"/>
                <a:gd name="T49" fmla="*/ 133 h 218"/>
                <a:gd name="T50" fmla="*/ 124 w 138"/>
                <a:gd name="T51" fmla="*/ 112 h 218"/>
                <a:gd name="T52" fmla="*/ 130 w 138"/>
                <a:gd name="T53" fmla="*/ 88 h 218"/>
                <a:gd name="T54" fmla="*/ 134 w 138"/>
                <a:gd name="T55" fmla="*/ 61 h 218"/>
                <a:gd name="T56" fmla="*/ 138 w 138"/>
                <a:gd name="T57" fmla="*/ 33 h 218"/>
                <a:gd name="T58" fmla="*/ 129 w 138"/>
                <a:gd name="T59" fmla="*/ 29 h 218"/>
                <a:gd name="T60" fmla="*/ 121 w 138"/>
                <a:gd name="T61" fmla="*/ 26 h 218"/>
                <a:gd name="T62" fmla="*/ 111 w 138"/>
                <a:gd name="T63" fmla="*/ 22 h 218"/>
                <a:gd name="T64" fmla="*/ 102 w 138"/>
                <a:gd name="T65" fmla="*/ 18 h 218"/>
                <a:gd name="T66" fmla="*/ 94 w 138"/>
                <a:gd name="T67" fmla="*/ 14 h 218"/>
                <a:gd name="T68" fmla="*/ 85 w 138"/>
                <a:gd name="T69" fmla="*/ 10 h 218"/>
                <a:gd name="T70" fmla="*/ 76 w 138"/>
                <a:gd name="T71" fmla="*/ 5 h 218"/>
                <a:gd name="T72" fmla="*/ 66 w 138"/>
                <a:gd name="T7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8" h="218">
                  <a:moveTo>
                    <a:pt x="66" y="0"/>
                  </a:moveTo>
                  <a:lnTo>
                    <a:pt x="58" y="5"/>
                  </a:lnTo>
                  <a:lnTo>
                    <a:pt x="49" y="10"/>
                  </a:lnTo>
                  <a:lnTo>
                    <a:pt x="41" y="14"/>
                  </a:lnTo>
                  <a:lnTo>
                    <a:pt x="32" y="19"/>
                  </a:lnTo>
                  <a:lnTo>
                    <a:pt x="24" y="22"/>
                  </a:lnTo>
                  <a:lnTo>
                    <a:pt x="16" y="27"/>
                  </a:lnTo>
                  <a:lnTo>
                    <a:pt x="8" y="30"/>
                  </a:lnTo>
                  <a:lnTo>
                    <a:pt x="0" y="34"/>
                  </a:lnTo>
                  <a:lnTo>
                    <a:pt x="9" y="82"/>
                  </a:lnTo>
                  <a:lnTo>
                    <a:pt x="18" y="121"/>
                  </a:lnTo>
                  <a:lnTo>
                    <a:pt x="28" y="153"/>
                  </a:lnTo>
                  <a:lnTo>
                    <a:pt x="39" y="179"/>
                  </a:lnTo>
                  <a:lnTo>
                    <a:pt x="48" y="197"/>
                  </a:lnTo>
                  <a:lnTo>
                    <a:pt x="57" y="209"/>
                  </a:lnTo>
                  <a:lnTo>
                    <a:pt x="65" y="216"/>
                  </a:lnTo>
                  <a:lnTo>
                    <a:pt x="71" y="218"/>
                  </a:lnTo>
                  <a:lnTo>
                    <a:pt x="76" y="217"/>
                  </a:lnTo>
                  <a:lnTo>
                    <a:pt x="80" y="213"/>
                  </a:lnTo>
                  <a:lnTo>
                    <a:pt x="86" y="208"/>
                  </a:lnTo>
                  <a:lnTo>
                    <a:pt x="93" y="198"/>
                  </a:lnTo>
                  <a:lnTo>
                    <a:pt x="99" y="187"/>
                  </a:lnTo>
                  <a:lnTo>
                    <a:pt x="106" y="172"/>
                  </a:lnTo>
                  <a:lnTo>
                    <a:pt x="113" y="155"/>
                  </a:lnTo>
                  <a:lnTo>
                    <a:pt x="120" y="133"/>
                  </a:lnTo>
                  <a:lnTo>
                    <a:pt x="124" y="112"/>
                  </a:lnTo>
                  <a:lnTo>
                    <a:pt x="130" y="88"/>
                  </a:lnTo>
                  <a:lnTo>
                    <a:pt x="134" y="61"/>
                  </a:lnTo>
                  <a:lnTo>
                    <a:pt x="138" y="33"/>
                  </a:lnTo>
                  <a:lnTo>
                    <a:pt x="129" y="29"/>
                  </a:lnTo>
                  <a:lnTo>
                    <a:pt x="121" y="26"/>
                  </a:lnTo>
                  <a:lnTo>
                    <a:pt x="111" y="22"/>
                  </a:lnTo>
                  <a:lnTo>
                    <a:pt x="102" y="18"/>
                  </a:lnTo>
                  <a:lnTo>
                    <a:pt x="94" y="14"/>
                  </a:lnTo>
                  <a:lnTo>
                    <a:pt x="85" y="10"/>
                  </a:lnTo>
                  <a:lnTo>
                    <a:pt x="76" y="5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auto">
            <a:xfrm>
              <a:off x="2798" y="2154"/>
              <a:ext cx="98" cy="82"/>
            </a:xfrm>
            <a:custGeom>
              <a:avLst/>
              <a:gdLst>
                <a:gd name="T0" fmla="*/ 121 w 195"/>
                <a:gd name="T1" fmla="*/ 0 h 164"/>
                <a:gd name="T2" fmla="*/ 110 w 195"/>
                <a:gd name="T3" fmla="*/ 10 h 164"/>
                <a:gd name="T4" fmla="*/ 99 w 195"/>
                <a:gd name="T5" fmla="*/ 20 h 164"/>
                <a:gd name="T6" fmla="*/ 89 w 195"/>
                <a:gd name="T7" fmla="*/ 28 h 164"/>
                <a:gd name="T8" fmla="*/ 80 w 195"/>
                <a:gd name="T9" fmla="*/ 37 h 164"/>
                <a:gd name="T10" fmla="*/ 71 w 195"/>
                <a:gd name="T11" fmla="*/ 45 h 164"/>
                <a:gd name="T12" fmla="*/ 63 w 195"/>
                <a:gd name="T13" fmla="*/ 53 h 164"/>
                <a:gd name="T14" fmla="*/ 56 w 195"/>
                <a:gd name="T15" fmla="*/ 61 h 164"/>
                <a:gd name="T16" fmla="*/ 49 w 195"/>
                <a:gd name="T17" fmla="*/ 68 h 164"/>
                <a:gd name="T18" fmla="*/ 36 w 195"/>
                <a:gd name="T19" fmla="*/ 83 h 164"/>
                <a:gd name="T20" fmla="*/ 26 w 195"/>
                <a:gd name="T21" fmla="*/ 98 h 164"/>
                <a:gd name="T22" fmla="*/ 16 w 195"/>
                <a:gd name="T23" fmla="*/ 112 h 164"/>
                <a:gd name="T24" fmla="*/ 10 w 195"/>
                <a:gd name="T25" fmla="*/ 125 h 164"/>
                <a:gd name="T26" fmla="*/ 5 w 195"/>
                <a:gd name="T27" fmla="*/ 135 h 164"/>
                <a:gd name="T28" fmla="*/ 1 w 195"/>
                <a:gd name="T29" fmla="*/ 144 h 164"/>
                <a:gd name="T30" fmla="*/ 0 w 195"/>
                <a:gd name="T31" fmla="*/ 151 h 164"/>
                <a:gd name="T32" fmla="*/ 1 w 195"/>
                <a:gd name="T33" fmla="*/ 155 h 164"/>
                <a:gd name="T34" fmla="*/ 4 w 195"/>
                <a:gd name="T35" fmla="*/ 157 h 164"/>
                <a:gd name="T36" fmla="*/ 7 w 195"/>
                <a:gd name="T37" fmla="*/ 159 h 164"/>
                <a:gd name="T38" fmla="*/ 12 w 195"/>
                <a:gd name="T39" fmla="*/ 160 h 164"/>
                <a:gd name="T40" fmla="*/ 16 w 195"/>
                <a:gd name="T41" fmla="*/ 163 h 164"/>
                <a:gd name="T42" fmla="*/ 25 w 195"/>
                <a:gd name="T43" fmla="*/ 163 h 164"/>
                <a:gd name="T44" fmla="*/ 33 w 195"/>
                <a:gd name="T45" fmla="*/ 164 h 164"/>
                <a:gd name="T46" fmla="*/ 42 w 195"/>
                <a:gd name="T47" fmla="*/ 164 h 164"/>
                <a:gd name="T48" fmla="*/ 53 w 195"/>
                <a:gd name="T49" fmla="*/ 163 h 164"/>
                <a:gd name="T50" fmla="*/ 65 w 195"/>
                <a:gd name="T51" fmla="*/ 160 h 164"/>
                <a:gd name="T52" fmla="*/ 79 w 195"/>
                <a:gd name="T53" fmla="*/ 158 h 164"/>
                <a:gd name="T54" fmla="*/ 95 w 195"/>
                <a:gd name="T55" fmla="*/ 155 h 164"/>
                <a:gd name="T56" fmla="*/ 111 w 195"/>
                <a:gd name="T57" fmla="*/ 150 h 164"/>
                <a:gd name="T58" fmla="*/ 131 w 195"/>
                <a:gd name="T59" fmla="*/ 144 h 164"/>
                <a:gd name="T60" fmla="*/ 150 w 195"/>
                <a:gd name="T61" fmla="*/ 137 h 164"/>
                <a:gd name="T62" fmla="*/ 172 w 195"/>
                <a:gd name="T63" fmla="*/ 129 h 164"/>
                <a:gd name="T64" fmla="*/ 195 w 195"/>
                <a:gd name="T65" fmla="*/ 120 h 164"/>
                <a:gd name="T66" fmla="*/ 193 w 195"/>
                <a:gd name="T67" fmla="*/ 103 h 164"/>
                <a:gd name="T68" fmla="*/ 191 w 195"/>
                <a:gd name="T69" fmla="*/ 83 h 164"/>
                <a:gd name="T70" fmla="*/ 188 w 195"/>
                <a:gd name="T71" fmla="*/ 64 h 164"/>
                <a:gd name="T72" fmla="*/ 187 w 195"/>
                <a:gd name="T73" fmla="*/ 43 h 164"/>
                <a:gd name="T74" fmla="*/ 178 w 195"/>
                <a:gd name="T75" fmla="*/ 37 h 164"/>
                <a:gd name="T76" fmla="*/ 170 w 195"/>
                <a:gd name="T77" fmla="*/ 33 h 164"/>
                <a:gd name="T78" fmla="*/ 161 w 195"/>
                <a:gd name="T79" fmla="*/ 27 h 164"/>
                <a:gd name="T80" fmla="*/ 152 w 195"/>
                <a:gd name="T81" fmla="*/ 21 h 164"/>
                <a:gd name="T82" fmla="*/ 144 w 195"/>
                <a:gd name="T83" fmla="*/ 17 h 164"/>
                <a:gd name="T84" fmla="*/ 136 w 195"/>
                <a:gd name="T85" fmla="*/ 11 h 164"/>
                <a:gd name="T86" fmla="*/ 128 w 195"/>
                <a:gd name="T87" fmla="*/ 6 h 164"/>
                <a:gd name="T88" fmla="*/ 121 w 195"/>
                <a:gd name="T89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5" h="164">
                  <a:moveTo>
                    <a:pt x="121" y="0"/>
                  </a:moveTo>
                  <a:lnTo>
                    <a:pt x="110" y="10"/>
                  </a:lnTo>
                  <a:lnTo>
                    <a:pt x="99" y="20"/>
                  </a:lnTo>
                  <a:lnTo>
                    <a:pt x="89" y="28"/>
                  </a:lnTo>
                  <a:lnTo>
                    <a:pt x="80" y="37"/>
                  </a:lnTo>
                  <a:lnTo>
                    <a:pt x="71" y="45"/>
                  </a:lnTo>
                  <a:lnTo>
                    <a:pt x="63" y="53"/>
                  </a:lnTo>
                  <a:lnTo>
                    <a:pt x="56" y="61"/>
                  </a:lnTo>
                  <a:lnTo>
                    <a:pt x="49" y="68"/>
                  </a:lnTo>
                  <a:lnTo>
                    <a:pt x="36" y="83"/>
                  </a:lnTo>
                  <a:lnTo>
                    <a:pt x="26" y="98"/>
                  </a:lnTo>
                  <a:lnTo>
                    <a:pt x="16" y="112"/>
                  </a:lnTo>
                  <a:lnTo>
                    <a:pt x="10" y="125"/>
                  </a:lnTo>
                  <a:lnTo>
                    <a:pt x="5" y="135"/>
                  </a:lnTo>
                  <a:lnTo>
                    <a:pt x="1" y="144"/>
                  </a:lnTo>
                  <a:lnTo>
                    <a:pt x="0" y="151"/>
                  </a:lnTo>
                  <a:lnTo>
                    <a:pt x="1" y="155"/>
                  </a:lnTo>
                  <a:lnTo>
                    <a:pt x="4" y="157"/>
                  </a:lnTo>
                  <a:lnTo>
                    <a:pt x="7" y="159"/>
                  </a:lnTo>
                  <a:lnTo>
                    <a:pt x="12" y="160"/>
                  </a:lnTo>
                  <a:lnTo>
                    <a:pt x="16" y="163"/>
                  </a:lnTo>
                  <a:lnTo>
                    <a:pt x="25" y="163"/>
                  </a:lnTo>
                  <a:lnTo>
                    <a:pt x="33" y="164"/>
                  </a:lnTo>
                  <a:lnTo>
                    <a:pt x="42" y="164"/>
                  </a:lnTo>
                  <a:lnTo>
                    <a:pt x="53" y="163"/>
                  </a:lnTo>
                  <a:lnTo>
                    <a:pt x="65" y="160"/>
                  </a:lnTo>
                  <a:lnTo>
                    <a:pt x="79" y="158"/>
                  </a:lnTo>
                  <a:lnTo>
                    <a:pt x="95" y="155"/>
                  </a:lnTo>
                  <a:lnTo>
                    <a:pt x="111" y="150"/>
                  </a:lnTo>
                  <a:lnTo>
                    <a:pt x="131" y="144"/>
                  </a:lnTo>
                  <a:lnTo>
                    <a:pt x="150" y="137"/>
                  </a:lnTo>
                  <a:lnTo>
                    <a:pt x="172" y="129"/>
                  </a:lnTo>
                  <a:lnTo>
                    <a:pt x="195" y="120"/>
                  </a:lnTo>
                  <a:lnTo>
                    <a:pt x="193" y="103"/>
                  </a:lnTo>
                  <a:lnTo>
                    <a:pt x="191" y="83"/>
                  </a:lnTo>
                  <a:lnTo>
                    <a:pt x="188" y="64"/>
                  </a:lnTo>
                  <a:lnTo>
                    <a:pt x="187" y="43"/>
                  </a:lnTo>
                  <a:lnTo>
                    <a:pt x="178" y="37"/>
                  </a:lnTo>
                  <a:lnTo>
                    <a:pt x="170" y="33"/>
                  </a:lnTo>
                  <a:lnTo>
                    <a:pt x="161" y="27"/>
                  </a:lnTo>
                  <a:lnTo>
                    <a:pt x="152" y="21"/>
                  </a:lnTo>
                  <a:lnTo>
                    <a:pt x="144" y="17"/>
                  </a:lnTo>
                  <a:lnTo>
                    <a:pt x="136" y="11"/>
                  </a:lnTo>
                  <a:lnTo>
                    <a:pt x="128" y="6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7"/>
            <p:cNvSpPr>
              <a:spLocks/>
            </p:cNvSpPr>
            <p:nvPr/>
          </p:nvSpPr>
          <p:spPr bwMode="auto">
            <a:xfrm>
              <a:off x="2679" y="1844"/>
              <a:ext cx="574" cy="574"/>
            </a:xfrm>
            <a:custGeom>
              <a:avLst/>
              <a:gdLst>
                <a:gd name="T0" fmla="*/ 778 w 1149"/>
                <a:gd name="T1" fmla="*/ 37 h 1149"/>
                <a:gd name="T2" fmla="*/ 696 w 1149"/>
                <a:gd name="T3" fmla="*/ 13 h 1149"/>
                <a:gd name="T4" fmla="*/ 609 w 1149"/>
                <a:gd name="T5" fmla="*/ 1 h 1149"/>
                <a:gd name="T6" fmla="*/ 521 w 1149"/>
                <a:gd name="T7" fmla="*/ 2 h 1149"/>
                <a:gd name="T8" fmla="*/ 434 w 1149"/>
                <a:gd name="T9" fmla="*/ 17 h 1149"/>
                <a:gd name="T10" fmla="*/ 351 w 1149"/>
                <a:gd name="T11" fmla="*/ 45 h 1149"/>
                <a:gd name="T12" fmla="*/ 239 w 1149"/>
                <a:gd name="T13" fmla="*/ 107 h 1149"/>
                <a:gd name="T14" fmla="*/ 106 w 1149"/>
                <a:gd name="T15" fmla="*/ 243 h 1149"/>
                <a:gd name="T16" fmla="*/ 22 w 1149"/>
                <a:gd name="T17" fmla="*/ 415 h 1149"/>
                <a:gd name="T18" fmla="*/ 3 w 1149"/>
                <a:gd name="T19" fmla="*/ 633 h 1149"/>
                <a:gd name="T20" fmla="*/ 98 w 1149"/>
                <a:gd name="T21" fmla="*/ 895 h 1149"/>
                <a:gd name="T22" fmla="*/ 301 w 1149"/>
                <a:gd name="T23" fmla="*/ 1080 h 1149"/>
                <a:gd name="T24" fmla="*/ 574 w 1149"/>
                <a:gd name="T25" fmla="*/ 1149 h 1149"/>
                <a:gd name="T26" fmla="*/ 848 w 1149"/>
                <a:gd name="T27" fmla="*/ 1080 h 1149"/>
                <a:gd name="T28" fmla="*/ 1051 w 1149"/>
                <a:gd name="T29" fmla="*/ 895 h 1149"/>
                <a:gd name="T30" fmla="*/ 1145 w 1149"/>
                <a:gd name="T31" fmla="*/ 633 h 1149"/>
                <a:gd name="T32" fmla="*/ 1126 w 1149"/>
                <a:gd name="T33" fmla="*/ 414 h 1149"/>
                <a:gd name="T34" fmla="*/ 1042 w 1149"/>
                <a:gd name="T35" fmla="*/ 241 h 1149"/>
                <a:gd name="T36" fmla="*/ 905 w 1149"/>
                <a:gd name="T37" fmla="*/ 105 h 1149"/>
                <a:gd name="T38" fmla="*/ 680 w 1149"/>
                <a:gd name="T39" fmla="*/ 233 h 1149"/>
                <a:gd name="T40" fmla="*/ 703 w 1149"/>
                <a:gd name="T41" fmla="*/ 314 h 1149"/>
                <a:gd name="T42" fmla="*/ 803 w 1149"/>
                <a:gd name="T43" fmla="*/ 302 h 1149"/>
                <a:gd name="T44" fmla="*/ 898 w 1149"/>
                <a:gd name="T45" fmla="*/ 291 h 1149"/>
                <a:gd name="T46" fmla="*/ 960 w 1149"/>
                <a:gd name="T47" fmla="*/ 313 h 1149"/>
                <a:gd name="T48" fmla="*/ 983 w 1149"/>
                <a:gd name="T49" fmla="*/ 390 h 1149"/>
                <a:gd name="T50" fmla="*/ 918 w 1149"/>
                <a:gd name="T51" fmla="*/ 500 h 1149"/>
                <a:gd name="T52" fmla="*/ 875 w 1149"/>
                <a:gd name="T53" fmla="*/ 544 h 1149"/>
                <a:gd name="T54" fmla="*/ 863 w 1149"/>
                <a:gd name="T55" fmla="*/ 579 h 1149"/>
                <a:gd name="T56" fmla="*/ 894 w 1149"/>
                <a:gd name="T57" fmla="*/ 605 h 1149"/>
                <a:gd name="T58" fmla="*/ 982 w 1149"/>
                <a:gd name="T59" fmla="*/ 715 h 1149"/>
                <a:gd name="T60" fmla="*/ 977 w 1149"/>
                <a:gd name="T61" fmla="*/ 808 h 1149"/>
                <a:gd name="T62" fmla="*/ 923 w 1149"/>
                <a:gd name="T63" fmla="*/ 838 h 1149"/>
                <a:gd name="T64" fmla="*/ 835 w 1149"/>
                <a:gd name="T65" fmla="*/ 838 h 1149"/>
                <a:gd name="T66" fmla="*/ 719 w 1149"/>
                <a:gd name="T67" fmla="*/ 808 h 1149"/>
                <a:gd name="T68" fmla="*/ 689 w 1149"/>
                <a:gd name="T69" fmla="*/ 910 h 1149"/>
                <a:gd name="T70" fmla="*/ 628 w 1149"/>
                <a:gd name="T71" fmla="*/ 1023 h 1149"/>
                <a:gd name="T72" fmla="*/ 535 w 1149"/>
                <a:gd name="T73" fmla="*/ 1030 h 1149"/>
                <a:gd name="T74" fmla="*/ 448 w 1149"/>
                <a:gd name="T75" fmla="*/ 870 h 1149"/>
                <a:gd name="T76" fmla="*/ 364 w 1149"/>
                <a:gd name="T77" fmla="*/ 841 h 1149"/>
                <a:gd name="T78" fmla="*/ 267 w 1149"/>
                <a:gd name="T79" fmla="*/ 859 h 1149"/>
                <a:gd name="T80" fmla="*/ 188 w 1149"/>
                <a:gd name="T81" fmla="*/ 841 h 1149"/>
                <a:gd name="T82" fmla="*/ 159 w 1149"/>
                <a:gd name="T83" fmla="*/ 766 h 1149"/>
                <a:gd name="T84" fmla="*/ 223 w 1149"/>
                <a:gd name="T85" fmla="*/ 651 h 1149"/>
                <a:gd name="T86" fmla="*/ 264 w 1149"/>
                <a:gd name="T87" fmla="*/ 609 h 1149"/>
                <a:gd name="T88" fmla="*/ 219 w 1149"/>
                <a:gd name="T89" fmla="*/ 516 h 1149"/>
                <a:gd name="T90" fmla="*/ 151 w 1149"/>
                <a:gd name="T91" fmla="*/ 376 h 1149"/>
                <a:gd name="T92" fmla="*/ 184 w 1149"/>
                <a:gd name="T93" fmla="*/ 328 h 1149"/>
                <a:gd name="T94" fmla="*/ 236 w 1149"/>
                <a:gd name="T95" fmla="*/ 312 h 1149"/>
                <a:gd name="T96" fmla="*/ 310 w 1149"/>
                <a:gd name="T97" fmla="*/ 314 h 1149"/>
                <a:gd name="T98" fmla="*/ 373 w 1149"/>
                <a:gd name="T99" fmla="*/ 328 h 1149"/>
                <a:gd name="T100" fmla="*/ 425 w 1149"/>
                <a:gd name="T101" fmla="*/ 344 h 1149"/>
                <a:gd name="T102" fmla="*/ 456 w 1149"/>
                <a:gd name="T103" fmla="*/ 236 h 1149"/>
                <a:gd name="T104" fmla="*/ 517 w 1149"/>
                <a:gd name="T105" fmla="*/ 127 h 1149"/>
                <a:gd name="T106" fmla="*/ 593 w 1149"/>
                <a:gd name="T107" fmla="*/ 114 h 1149"/>
                <a:gd name="T108" fmla="*/ 658 w 1149"/>
                <a:gd name="T109" fmla="*/ 182 h 1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49" h="1149">
                  <a:moveTo>
                    <a:pt x="839" y="64"/>
                  </a:moveTo>
                  <a:lnTo>
                    <a:pt x="824" y="56"/>
                  </a:lnTo>
                  <a:lnTo>
                    <a:pt x="809" y="50"/>
                  </a:lnTo>
                  <a:lnTo>
                    <a:pt x="793" y="43"/>
                  </a:lnTo>
                  <a:lnTo>
                    <a:pt x="778" y="37"/>
                  </a:lnTo>
                  <a:lnTo>
                    <a:pt x="762" y="31"/>
                  </a:lnTo>
                  <a:lnTo>
                    <a:pt x="745" y="25"/>
                  </a:lnTo>
                  <a:lnTo>
                    <a:pt x="729" y="21"/>
                  </a:lnTo>
                  <a:lnTo>
                    <a:pt x="712" y="16"/>
                  </a:lnTo>
                  <a:lnTo>
                    <a:pt x="696" y="13"/>
                  </a:lnTo>
                  <a:lnTo>
                    <a:pt x="679" y="9"/>
                  </a:lnTo>
                  <a:lnTo>
                    <a:pt x="661" y="7"/>
                  </a:lnTo>
                  <a:lnTo>
                    <a:pt x="644" y="5"/>
                  </a:lnTo>
                  <a:lnTo>
                    <a:pt x="627" y="2"/>
                  </a:lnTo>
                  <a:lnTo>
                    <a:pt x="609" y="1"/>
                  </a:lnTo>
                  <a:lnTo>
                    <a:pt x="592" y="0"/>
                  </a:lnTo>
                  <a:lnTo>
                    <a:pt x="574" y="0"/>
                  </a:lnTo>
                  <a:lnTo>
                    <a:pt x="555" y="0"/>
                  </a:lnTo>
                  <a:lnTo>
                    <a:pt x="538" y="1"/>
                  </a:lnTo>
                  <a:lnTo>
                    <a:pt x="521" y="2"/>
                  </a:lnTo>
                  <a:lnTo>
                    <a:pt x="502" y="5"/>
                  </a:lnTo>
                  <a:lnTo>
                    <a:pt x="485" y="7"/>
                  </a:lnTo>
                  <a:lnTo>
                    <a:pt x="468" y="10"/>
                  </a:lnTo>
                  <a:lnTo>
                    <a:pt x="450" y="14"/>
                  </a:lnTo>
                  <a:lnTo>
                    <a:pt x="434" y="17"/>
                  </a:lnTo>
                  <a:lnTo>
                    <a:pt x="417" y="22"/>
                  </a:lnTo>
                  <a:lnTo>
                    <a:pt x="401" y="27"/>
                  </a:lnTo>
                  <a:lnTo>
                    <a:pt x="384" y="32"/>
                  </a:lnTo>
                  <a:lnTo>
                    <a:pt x="367" y="38"/>
                  </a:lnTo>
                  <a:lnTo>
                    <a:pt x="351" y="45"/>
                  </a:lnTo>
                  <a:lnTo>
                    <a:pt x="336" y="52"/>
                  </a:lnTo>
                  <a:lnTo>
                    <a:pt x="320" y="59"/>
                  </a:lnTo>
                  <a:lnTo>
                    <a:pt x="305" y="67"/>
                  </a:lnTo>
                  <a:lnTo>
                    <a:pt x="272" y="86"/>
                  </a:lnTo>
                  <a:lnTo>
                    <a:pt x="239" y="107"/>
                  </a:lnTo>
                  <a:lnTo>
                    <a:pt x="210" y="131"/>
                  </a:lnTo>
                  <a:lnTo>
                    <a:pt x="181" y="155"/>
                  </a:lnTo>
                  <a:lnTo>
                    <a:pt x="154" y="183"/>
                  </a:lnTo>
                  <a:lnTo>
                    <a:pt x="129" y="212"/>
                  </a:lnTo>
                  <a:lnTo>
                    <a:pt x="106" y="243"/>
                  </a:lnTo>
                  <a:lnTo>
                    <a:pt x="84" y="274"/>
                  </a:lnTo>
                  <a:lnTo>
                    <a:pt x="65" y="307"/>
                  </a:lnTo>
                  <a:lnTo>
                    <a:pt x="48" y="343"/>
                  </a:lnTo>
                  <a:lnTo>
                    <a:pt x="34" y="379"/>
                  </a:lnTo>
                  <a:lnTo>
                    <a:pt x="22" y="415"/>
                  </a:lnTo>
                  <a:lnTo>
                    <a:pt x="12" y="455"/>
                  </a:lnTo>
                  <a:lnTo>
                    <a:pt x="6" y="494"/>
                  </a:lnTo>
                  <a:lnTo>
                    <a:pt x="1" y="533"/>
                  </a:lnTo>
                  <a:lnTo>
                    <a:pt x="0" y="574"/>
                  </a:lnTo>
                  <a:lnTo>
                    <a:pt x="3" y="633"/>
                  </a:lnTo>
                  <a:lnTo>
                    <a:pt x="11" y="689"/>
                  </a:lnTo>
                  <a:lnTo>
                    <a:pt x="25" y="745"/>
                  </a:lnTo>
                  <a:lnTo>
                    <a:pt x="45" y="798"/>
                  </a:lnTo>
                  <a:lnTo>
                    <a:pt x="69" y="848"/>
                  </a:lnTo>
                  <a:lnTo>
                    <a:pt x="98" y="895"/>
                  </a:lnTo>
                  <a:lnTo>
                    <a:pt x="131" y="939"/>
                  </a:lnTo>
                  <a:lnTo>
                    <a:pt x="168" y="981"/>
                  </a:lnTo>
                  <a:lnTo>
                    <a:pt x="208" y="1017"/>
                  </a:lnTo>
                  <a:lnTo>
                    <a:pt x="253" y="1051"/>
                  </a:lnTo>
                  <a:lnTo>
                    <a:pt x="301" y="1080"/>
                  </a:lnTo>
                  <a:lnTo>
                    <a:pt x="350" y="1104"/>
                  </a:lnTo>
                  <a:lnTo>
                    <a:pt x="403" y="1123"/>
                  </a:lnTo>
                  <a:lnTo>
                    <a:pt x="458" y="1137"/>
                  </a:lnTo>
                  <a:lnTo>
                    <a:pt x="515" y="1145"/>
                  </a:lnTo>
                  <a:lnTo>
                    <a:pt x="574" y="1149"/>
                  </a:lnTo>
                  <a:lnTo>
                    <a:pt x="633" y="1145"/>
                  </a:lnTo>
                  <a:lnTo>
                    <a:pt x="690" y="1137"/>
                  </a:lnTo>
                  <a:lnTo>
                    <a:pt x="745" y="1123"/>
                  </a:lnTo>
                  <a:lnTo>
                    <a:pt x="797" y="1104"/>
                  </a:lnTo>
                  <a:lnTo>
                    <a:pt x="848" y="1080"/>
                  </a:lnTo>
                  <a:lnTo>
                    <a:pt x="895" y="1051"/>
                  </a:lnTo>
                  <a:lnTo>
                    <a:pt x="940" y="1017"/>
                  </a:lnTo>
                  <a:lnTo>
                    <a:pt x="981" y="981"/>
                  </a:lnTo>
                  <a:lnTo>
                    <a:pt x="1017" y="939"/>
                  </a:lnTo>
                  <a:lnTo>
                    <a:pt x="1051" y="895"/>
                  </a:lnTo>
                  <a:lnTo>
                    <a:pt x="1080" y="848"/>
                  </a:lnTo>
                  <a:lnTo>
                    <a:pt x="1104" y="798"/>
                  </a:lnTo>
                  <a:lnTo>
                    <a:pt x="1124" y="745"/>
                  </a:lnTo>
                  <a:lnTo>
                    <a:pt x="1137" y="689"/>
                  </a:lnTo>
                  <a:lnTo>
                    <a:pt x="1145" y="633"/>
                  </a:lnTo>
                  <a:lnTo>
                    <a:pt x="1149" y="574"/>
                  </a:lnTo>
                  <a:lnTo>
                    <a:pt x="1148" y="533"/>
                  </a:lnTo>
                  <a:lnTo>
                    <a:pt x="1143" y="493"/>
                  </a:lnTo>
                  <a:lnTo>
                    <a:pt x="1136" y="453"/>
                  </a:lnTo>
                  <a:lnTo>
                    <a:pt x="1126" y="414"/>
                  </a:lnTo>
                  <a:lnTo>
                    <a:pt x="1114" y="378"/>
                  </a:lnTo>
                  <a:lnTo>
                    <a:pt x="1099" y="341"/>
                  </a:lnTo>
                  <a:lnTo>
                    <a:pt x="1082" y="306"/>
                  </a:lnTo>
                  <a:lnTo>
                    <a:pt x="1064" y="273"/>
                  </a:lnTo>
                  <a:lnTo>
                    <a:pt x="1042" y="241"/>
                  </a:lnTo>
                  <a:lnTo>
                    <a:pt x="1017" y="209"/>
                  </a:lnTo>
                  <a:lnTo>
                    <a:pt x="992" y="181"/>
                  </a:lnTo>
                  <a:lnTo>
                    <a:pt x="966" y="153"/>
                  </a:lnTo>
                  <a:lnTo>
                    <a:pt x="936" y="128"/>
                  </a:lnTo>
                  <a:lnTo>
                    <a:pt x="905" y="105"/>
                  </a:lnTo>
                  <a:lnTo>
                    <a:pt x="872" y="84"/>
                  </a:lnTo>
                  <a:lnTo>
                    <a:pt x="839" y="64"/>
                  </a:lnTo>
                  <a:lnTo>
                    <a:pt x="669" y="204"/>
                  </a:lnTo>
                  <a:lnTo>
                    <a:pt x="675" y="218"/>
                  </a:lnTo>
                  <a:lnTo>
                    <a:pt x="680" y="233"/>
                  </a:lnTo>
                  <a:lnTo>
                    <a:pt x="686" y="249"/>
                  </a:lnTo>
                  <a:lnTo>
                    <a:pt x="690" y="265"/>
                  </a:lnTo>
                  <a:lnTo>
                    <a:pt x="695" y="281"/>
                  </a:lnTo>
                  <a:lnTo>
                    <a:pt x="698" y="297"/>
                  </a:lnTo>
                  <a:lnTo>
                    <a:pt x="703" y="314"/>
                  </a:lnTo>
                  <a:lnTo>
                    <a:pt x="706" y="331"/>
                  </a:lnTo>
                  <a:lnTo>
                    <a:pt x="732" y="322"/>
                  </a:lnTo>
                  <a:lnTo>
                    <a:pt x="757" y="314"/>
                  </a:lnTo>
                  <a:lnTo>
                    <a:pt x="780" y="307"/>
                  </a:lnTo>
                  <a:lnTo>
                    <a:pt x="803" y="302"/>
                  </a:lnTo>
                  <a:lnTo>
                    <a:pt x="824" y="297"/>
                  </a:lnTo>
                  <a:lnTo>
                    <a:pt x="845" y="294"/>
                  </a:lnTo>
                  <a:lnTo>
                    <a:pt x="863" y="291"/>
                  </a:lnTo>
                  <a:lnTo>
                    <a:pt x="880" y="291"/>
                  </a:lnTo>
                  <a:lnTo>
                    <a:pt x="898" y="291"/>
                  </a:lnTo>
                  <a:lnTo>
                    <a:pt x="913" y="294"/>
                  </a:lnTo>
                  <a:lnTo>
                    <a:pt x="926" y="296"/>
                  </a:lnTo>
                  <a:lnTo>
                    <a:pt x="939" y="300"/>
                  </a:lnTo>
                  <a:lnTo>
                    <a:pt x="949" y="306"/>
                  </a:lnTo>
                  <a:lnTo>
                    <a:pt x="960" y="313"/>
                  </a:lnTo>
                  <a:lnTo>
                    <a:pt x="968" y="321"/>
                  </a:lnTo>
                  <a:lnTo>
                    <a:pt x="975" y="330"/>
                  </a:lnTo>
                  <a:lnTo>
                    <a:pt x="983" y="349"/>
                  </a:lnTo>
                  <a:lnTo>
                    <a:pt x="985" y="369"/>
                  </a:lnTo>
                  <a:lnTo>
                    <a:pt x="983" y="390"/>
                  </a:lnTo>
                  <a:lnTo>
                    <a:pt x="976" y="412"/>
                  </a:lnTo>
                  <a:lnTo>
                    <a:pt x="966" y="434"/>
                  </a:lnTo>
                  <a:lnTo>
                    <a:pt x="952" y="456"/>
                  </a:lnTo>
                  <a:lnTo>
                    <a:pt x="936" y="478"/>
                  </a:lnTo>
                  <a:lnTo>
                    <a:pt x="918" y="500"/>
                  </a:lnTo>
                  <a:lnTo>
                    <a:pt x="909" y="509"/>
                  </a:lnTo>
                  <a:lnTo>
                    <a:pt x="901" y="518"/>
                  </a:lnTo>
                  <a:lnTo>
                    <a:pt x="892" y="527"/>
                  </a:lnTo>
                  <a:lnTo>
                    <a:pt x="884" y="536"/>
                  </a:lnTo>
                  <a:lnTo>
                    <a:pt x="875" y="544"/>
                  </a:lnTo>
                  <a:lnTo>
                    <a:pt x="866" y="552"/>
                  </a:lnTo>
                  <a:lnTo>
                    <a:pt x="857" y="560"/>
                  </a:lnTo>
                  <a:lnTo>
                    <a:pt x="849" y="567"/>
                  </a:lnTo>
                  <a:lnTo>
                    <a:pt x="856" y="573"/>
                  </a:lnTo>
                  <a:lnTo>
                    <a:pt x="863" y="579"/>
                  </a:lnTo>
                  <a:lnTo>
                    <a:pt x="870" y="585"/>
                  </a:lnTo>
                  <a:lnTo>
                    <a:pt x="876" y="589"/>
                  </a:lnTo>
                  <a:lnTo>
                    <a:pt x="883" y="595"/>
                  </a:lnTo>
                  <a:lnTo>
                    <a:pt x="888" y="601"/>
                  </a:lnTo>
                  <a:lnTo>
                    <a:pt x="894" y="605"/>
                  </a:lnTo>
                  <a:lnTo>
                    <a:pt x="900" y="611"/>
                  </a:lnTo>
                  <a:lnTo>
                    <a:pt x="928" y="639"/>
                  </a:lnTo>
                  <a:lnTo>
                    <a:pt x="951" y="665"/>
                  </a:lnTo>
                  <a:lnTo>
                    <a:pt x="968" y="691"/>
                  </a:lnTo>
                  <a:lnTo>
                    <a:pt x="982" y="715"/>
                  </a:lnTo>
                  <a:lnTo>
                    <a:pt x="990" y="739"/>
                  </a:lnTo>
                  <a:lnTo>
                    <a:pt x="993" y="760"/>
                  </a:lnTo>
                  <a:lnTo>
                    <a:pt x="991" y="780"/>
                  </a:lnTo>
                  <a:lnTo>
                    <a:pt x="984" y="799"/>
                  </a:lnTo>
                  <a:lnTo>
                    <a:pt x="977" y="808"/>
                  </a:lnTo>
                  <a:lnTo>
                    <a:pt x="969" y="816"/>
                  </a:lnTo>
                  <a:lnTo>
                    <a:pt x="960" y="823"/>
                  </a:lnTo>
                  <a:lnTo>
                    <a:pt x="949" y="829"/>
                  </a:lnTo>
                  <a:lnTo>
                    <a:pt x="937" y="833"/>
                  </a:lnTo>
                  <a:lnTo>
                    <a:pt x="923" y="838"/>
                  </a:lnTo>
                  <a:lnTo>
                    <a:pt x="908" y="840"/>
                  </a:lnTo>
                  <a:lnTo>
                    <a:pt x="892" y="841"/>
                  </a:lnTo>
                  <a:lnTo>
                    <a:pt x="875" y="841"/>
                  </a:lnTo>
                  <a:lnTo>
                    <a:pt x="855" y="840"/>
                  </a:lnTo>
                  <a:lnTo>
                    <a:pt x="835" y="838"/>
                  </a:lnTo>
                  <a:lnTo>
                    <a:pt x="815" y="834"/>
                  </a:lnTo>
                  <a:lnTo>
                    <a:pt x="792" y="829"/>
                  </a:lnTo>
                  <a:lnTo>
                    <a:pt x="769" y="823"/>
                  </a:lnTo>
                  <a:lnTo>
                    <a:pt x="744" y="816"/>
                  </a:lnTo>
                  <a:lnTo>
                    <a:pt x="719" y="808"/>
                  </a:lnTo>
                  <a:lnTo>
                    <a:pt x="710" y="814"/>
                  </a:lnTo>
                  <a:lnTo>
                    <a:pt x="705" y="840"/>
                  </a:lnTo>
                  <a:lnTo>
                    <a:pt x="701" y="864"/>
                  </a:lnTo>
                  <a:lnTo>
                    <a:pt x="695" y="888"/>
                  </a:lnTo>
                  <a:lnTo>
                    <a:pt x="689" y="910"/>
                  </a:lnTo>
                  <a:lnTo>
                    <a:pt x="679" y="940"/>
                  </a:lnTo>
                  <a:lnTo>
                    <a:pt x="667" y="967"/>
                  </a:lnTo>
                  <a:lnTo>
                    <a:pt x="656" y="989"/>
                  </a:lnTo>
                  <a:lnTo>
                    <a:pt x="642" y="1008"/>
                  </a:lnTo>
                  <a:lnTo>
                    <a:pt x="628" y="1023"/>
                  </a:lnTo>
                  <a:lnTo>
                    <a:pt x="612" y="1033"/>
                  </a:lnTo>
                  <a:lnTo>
                    <a:pt x="596" y="1040"/>
                  </a:lnTo>
                  <a:lnTo>
                    <a:pt x="578" y="1044"/>
                  </a:lnTo>
                  <a:lnTo>
                    <a:pt x="556" y="1040"/>
                  </a:lnTo>
                  <a:lnTo>
                    <a:pt x="535" y="1030"/>
                  </a:lnTo>
                  <a:lnTo>
                    <a:pt x="514" y="1012"/>
                  </a:lnTo>
                  <a:lnTo>
                    <a:pt x="495" y="986"/>
                  </a:lnTo>
                  <a:lnTo>
                    <a:pt x="478" y="954"/>
                  </a:lnTo>
                  <a:lnTo>
                    <a:pt x="462" y="915"/>
                  </a:lnTo>
                  <a:lnTo>
                    <a:pt x="448" y="870"/>
                  </a:lnTo>
                  <a:lnTo>
                    <a:pt x="435" y="818"/>
                  </a:lnTo>
                  <a:lnTo>
                    <a:pt x="419" y="824"/>
                  </a:lnTo>
                  <a:lnTo>
                    <a:pt x="402" y="830"/>
                  </a:lnTo>
                  <a:lnTo>
                    <a:pt x="384" y="836"/>
                  </a:lnTo>
                  <a:lnTo>
                    <a:pt x="364" y="841"/>
                  </a:lnTo>
                  <a:lnTo>
                    <a:pt x="346" y="846"/>
                  </a:lnTo>
                  <a:lnTo>
                    <a:pt x="325" y="851"/>
                  </a:lnTo>
                  <a:lnTo>
                    <a:pt x="305" y="854"/>
                  </a:lnTo>
                  <a:lnTo>
                    <a:pt x="286" y="856"/>
                  </a:lnTo>
                  <a:lnTo>
                    <a:pt x="267" y="859"/>
                  </a:lnTo>
                  <a:lnTo>
                    <a:pt x="249" y="859"/>
                  </a:lnTo>
                  <a:lnTo>
                    <a:pt x="231" y="856"/>
                  </a:lnTo>
                  <a:lnTo>
                    <a:pt x="215" y="853"/>
                  </a:lnTo>
                  <a:lnTo>
                    <a:pt x="200" y="848"/>
                  </a:lnTo>
                  <a:lnTo>
                    <a:pt x="188" y="841"/>
                  </a:lnTo>
                  <a:lnTo>
                    <a:pt x="176" y="831"/>
                  </a:lnTo>
                  <a:lnTo>
                    <a:pt x="167" y="819"/>
                  </a:lnTo>
                  <a:lnTo>
                    <a:pt x="160" y="803"/>
                  </a:lnTo>
                  <a:lnTo>
                    <a:pt x="157" y="786"/>
                  </a:lnTo>
                  <a:lnTo>
                    <a:pt x="159" y="766"/>
                  </a:lnTo>
                  <a:lnTo>
                    <a:pt x="163" y="746"/>
                  </a:lnTo>
                  <a:lnTo>
                    <a:pt x="173" y="724"/>
                  </a:lnTo>
                  <a:lnTo>
                    <a:pt x="185" y="701"/>
                  </a:lnTo>
                  <a:lnTo>
                    <a:pt x="203" y="677"/>
                  </a:lnTo>
                  <a:lnTo>
                    <a:pt x="223" y="651"/>
                  </a:lnTo>
                  <a:lnTo>
                    <a:pt x="230" y="643"/>
                  </a:lnTo>
                  <a:lnTo>
                    <a:pt x="238" y="635"/>
                  </a:lnTo>
                  <a:lnTo>
                    <a:pt x="246" y="626"/>
                  </a:lnTo>
                  <a:lnTo>
                    <a:pt x="254" y="618"/>
                  </a:lnTo>
                  <a:lnTo>
                    <a:pt x="264" y="609"/>
                  </a:lnTo>
                  <a:lnTo>
                    <a:pt x="273" y="601"/>
                  </a:lnTo>
                  <a:lnTo>
                    <a:pt x="282" y="592"/>
                  </a:lnTo>
                  <a:lnTo>
                    <a:pt x="293" y="582"/>
                  </a:lnTo>
                  <a:lnTo>
                    <a:pt x="252" y="549"/>
                  </a:lnTo>
                  <a:lnTo>
                    <a:pt x="219" y="516"/>
                  </a:lnTo>
                  <a:lnTo>
                    <a:pt x="191" y="485"/>
                  </a:lnTo>
                  <a:lnTo>
                    <a:pt x="170" y="455"/>
                  </a:lnTo>
                  <a:lnTo>
                    <a:pt x="158" y="427"/>
                  </a:lnTo>
                  <a:lnTo>
                    <a:pt x="151" y="401"/>
                  </a:lnTo>
                  <a:lnTo>
                    <a:pt x="151" y="376"/>
                  </a:lnTo>
                  <a:lnTo>
                    <a:pt x="159" y="354"/>
                  </a:lnTo>
                  <a:lnTo>
                    <a:pt x="163" y="346"/>
                  </a:lnTo>
                  <a:lnTo>
                    <a:pt x="169" y="340"/>
                  </a:lnTo>
                  <a:lnTo>
                    <a:pt x="176" y="334"/>
                  </a:lnTo>
                  <a:lnTo>
                    <a:pt x="184" y="328"/>
                  </a:lnTo>
                  <a:lnTo>
                    <a:pt x="192" y="323"/>
                  </a:lnTo>
                  <a:lnTo>
                    <a:pt x="203" y="319"/>
                  </a:lnTo>
                  <a:lnTo>
                    <a:pt x="213" y="315"/>
                  </a:lnTo>
                  <a:lnTo>
                    <a:pt x="225" y="313"/>
                  </a:lnTo>
                  <a:lnTo>
                    <a:pt x="236" y="312"/>
                  </a:lnTo>
                  <a:lnTo>
                    <a:pt x="250" y="311"/>
                  </a:lnTo>
                  <a:lnTo>
                    <a:pt x="264" y="311"/>
                  </a:lnTo>
                  <a:lnTo>
                    <a:pt x="279" y="311"/>
                  </a:lnTo>
                  <a:lnTo>
                    <a:pt x="294" y="312"/>
                  </a:lnTo>
                  <a:lnTo>
                    <a:pt x="310" y="314"/>
                  </a:lnTo>
                  <a:lnTo>
                    <a:pt x="327" y="318"/>
                  </a:lnTo>
                  <a:lnTo>
                    <a:pt x="346" y="321"/>
                  </a:lnTo>
                  <a:lnTo>
                    <a:pt x="355" y="323"/>
                  </a:lnTo>
                  <a:lnTo>
                    <a:pt x="364" y="326"/>
                  </a:lnTo>
                  <a:lnTo>
                    <a:pt x="373" y="328"/>
                  </a:lnTo>
                  <a:lnTo>
                    <a:pt x="384" y="330"/>
                  </a:lnTo>
                  <a:lnTo>
                    <a:pt x="394" y="334"/>
                  </a:lnTo>
                  <a:lnTo>
                    <a:pt x="404" y="337"/>
                  </a:lnTo>
                  <a:lnTo>
                    <a:pt x="415" y="341"/>
                  </a:lnTo>
                  <a:lnTo>
                    <a:pt x="425" y="344"/>
                  </a:lnTo>
                  <a:lnTo>
                    <a:pt x="433" y="338"/>
                  </a:lnTo>
                  <a:lnTo>
                    <a:pt x="439" y="311"/>
                  </a:lnTo>
                  <a:lnTo>
                    <a:pt x="443" y="284"/>
                  </a:lnTo>
                  <a:lnTo>
                    <a:pt x="449" y="259"/>
                  </a:lnTo>
                  <a:lnTo>
                    <a:pt x="456" y="236"/>
                  </a:lnTo>
                  <a:lnTo>
                    <a:pt x="467" y="207"/>
                  </a:lnTo>
                  <a:lnTo>
                    <a:pt x="477" y="181"/>
                  </a:lnTo>
                  <a:lnTo>
                    <a:pt x="490" y="159"/>
                  </a:lnTo>
                  <a:lnTo>
                    <a:pt x="503" y="140"/>
                  </a:lnTo>
                  <a:lnTo>
                    <a:pt x="517" y="127"/>
                  </a:lnTo>
                  <a:lnTo>
                    <a:pt x="532" y="116"/>
                  </a:lnTo>
                  <a:lnTo>
                    <a:pt x="548" y="111"/>
                  </a:lnTo>
                  <a:lnTo>
                    <a:pt x="565" y="108"/>
                  </a:lnTo>
                  <a:lnTo>
                    <a:pt x="579" y="109"/>
                  </a:lnTo>
                  <a:lnTo>
                    <a:pt x="593" y="114"/>
                  </a:lnTo>
                  <a:lnTo>
                    <a:pt x="608" y="121"/>
                  </a:lnTo>
                  <a:lnTo>
                    <a:pt x="621" y="131"/>
                  </a:lnTo>
                  <a:lnTo>
                    <a:pt x="634" y="145"/>
                  </a:lnTo>
                  <a:lnTo>
                    <a:pt x="646" y="162"/>
                  </a:lnTo>
                  <a:lnTo>
                    <a:pt x="658" y="182"/>
                  </a:lnTo>
                  <a:lnTo>
                    <a:pt x="669" y="204"/>
                  </a:lnTo>
                  <a:lnTo>
                    <a:pt x="839" y="64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8"/>
            <p:cNvSpPr>
              <a:spLocks/>
            </p:cNvSpPr>
            <p:nvPr/>
          </p:nvSpPr>
          <p:spPr bwMode="auto">
            <a:xfrm>
              <a:off x="3043" y="2150"/>
              <a:ext cx="97" cy="80"/>
            </a:xfrm>
            <a:custGeom>
              <a:avLst/>
              <a:gdLst>
                <a:gd name="T0" fmla="*/ 118 w 196"/>
                <a:gd name="T1" fmla="*/ 42 h 160"/>
                <a:gd name="T2" fmla="*/ 112 w 196"/>
                <a:gd name="T3" fmla="*/ 37 h 160"/>
                <a:gd name="T4" fmla="*/ 107 w 196"/>
                <a:gd name="T5" fmla="*/ 33 h 160"/>
                <a:gd name="T6" fmla="*/ 101 w 196"/>
                <a:gd name="T7" fmla="*/ 27 h 160"/>
                <a:gd name="T8" fmla="*/ 96 w 196"/>
                <a:gd name="T9" fmla="*/ 22 h 160"/>
                <a:gd name="T10" fmla="*/ 89 w 196"/>
                <a:gd name="T11" fmla="*/ 16 h 160"/>
                <a:gd name="T12" fmla="*/ 83 w 196"/>
                <a:gd name="T13" fmla="*/ 12 h 160"/>
                <a:gd name="T14" fmla="*/ 76 w 196"/>
                <a:gd name="T15" fmla="*/ 6 h 160"/>
                <a:gd name="T16" fmla="*/ 69 w 196"/>
                <a:gd name="T17" fmla="*/ 0 h 160"/>
                <a:gd name="T18" fmla="*/ 62 w 196"/>
                <a:gd name="T19" fmla="*/ 6 h 160"/>
                <a:gd name="T20" fmla="*/ 54 w 196"/>
                <a:gd name="T21" fmla="*/ 12 h 160"/>
                <a:gd name="T22" fmla="*/ 46 w 196"/>
                <a:gd name="T23" fmla="*/ 18 h 160"/>
                <a:gd name="T24" fmla="*/ 39 w 196"/>
                <a:gd name="T25" fmla="*/ 23 h 160"/>
                <a:gd name="T26" fmla="*/ 30 w 196"/>
                <a:gd name="T27" fmla="*/ 30 h 160"/>
                <a:gd name="T28" fmla="*/ 22 w 196"/>
                <a:gd name="T29" fmla="*/ 36 h 160"/>
                <a:gd name="T30" fmla="*/ 14 w 196"/>
                <a:gd name="T31" fmla="*/ 42 h 160"/>
                <a:gd name="T32" fmla="*/ 5 w 196"/>
                <a:gd name="T33" fmla="*/ 47 h 160"/>
                <a:gd name="T34" fmla="*/ 5 w 196"/>
                <a:gd name="T35" fmla="*/ 67 h 160"/>
                <a:gd name="T36" fmla="*/ 3 w 196"/>
                <a:gd name="T37" fmla="*/ 87 h 160"/>
                <a:gd name="T38" fmla="*/ 1 w 196"/>
                <a:gd name="T39" fmla="*/ 105 h 160"/>
                <a:gd name="T40" fmla="*/ 0 w 196"/>
                <a:gd name="T41" fmla="*/ 125 h 160"/>
                <a:gd name="T42" fmla="*/ 23 w 196"/>
                <a:gd name="T43" fmla="*/ 133 h 160"/>
                <a:gd name="T44" fmla="*/ 45 w 196"/>
                <a:gd name="T45" fmla="*/ 140 h 160"/>
                <a:gd name="T46" fmla="*/ 66 w 196"/>
                <a:gd name="T47" fmla="*/ 145 h 160"/>
                <a:gd name="T48" fmla="*/ 84 w 196"/>
                <a:gd name="T49" fmla="*/ 150 h 160"/>
                <a:gd name="T50" fmla="*/ 101 w 196"/>
                <a:gd name="T51" fmla="*/ 154 h 160"/>
                <a:gd name="T52" fmla="*/ 118 w 196"/>
                <a:gd name="T53" fmla="*/ 157 h 160"/>
                <a:gd name="T54" fmla="*/ 131 w 196"/>
                <a:gd name="T55" fmla="*/ 159 h 160"/>
                <a:gd name="T56" fmla="*/ 144 w 196"/>
                <a:gd name="T57" fmla="*/ 160 h 160"/>
                <a:gd name="T58" fmla="*/ 154 w 196"/>
                <a:gd name="T59" fmla="*/ 160 h 160"/>
                <a:gd name="T60" fmla="*/ 165 w 196"/>
                <a:gd name="T61" fmla="*/ 160 h 160"/>
                <a:gd name="T62" fmla="*/ 173 w 196"/>
                <a:gd name="T63" fmla="*/ 160 h 160"/>
                <a:gd name="T64" fmla="*/ 180 w 196"/>
                <a:gd name="T65" fmla="*/ 159 h 160"/>
                <a:gd name="T66" fmla="*/ 186 w 196"/>
                <a:gd name="T67" fmla="*/ 157 h 160"/>
                <a:gd name="T68" fmla="*/ 190 w 196"/>
                <a:gd name="T69" fmla="*/ 156 h 160"/>
                <a:gd name="T70" fmla="*/ 193 w 196"/>
                <a:gd name="T71" fmla="*/ 153 h 160"/>
                <a:gd name="T72" fmla="*/ 195 w 196"/>
                <a:gd name="T73" fmla="*/ 151 h 160"/>
                <a:gd name="T74" fmla="*/ 196 w 196"/>
                <a:gd name="T75" fmla="*/ 145 h 160"/>
                <a:gd name="T76" fmla="*/ 195 w 196"/>
                <a:gd name="T77" fmla="*/ 137 h 160"/>
                <a:gd name="T78" fmla="*/ 191 w 196"/>
                <a:gd name="T79" fmla="*/ 127 h 160"/>
                <a:gd name="T80" fmla="*/ 184 w 196"/>
                <a:gd name="T81" fmla="*/ 114 h 160"/>
                <a:gd name="T82" fmla="*/ 173 w 196"/>
                <a:gd name="T83" fmla="*/ 99 h 160"/>
                <a:gd name="T84" fmla="*/ 159 w 196"/>
                <a:gd name="T85" fmla="*/ 82 h 160"/>
                <a:gd name="T86" fmla="*/ 141 w 196"/>
                <a:gd name="T87" fmla="*/ 62 h 160"/>
                <a:gd name="T88" fmla="*/ 118 w 196"/>
                <a:gd name="T89" fmla="*/ 4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0">
                  <a:moveTo>
                    <a:pt x="118" y="42"/>
                  </a:moveTo>
                  <a:lnTo>
                    <a:pt x="112" y="37"/>
                  </a:lnTo>
                  <a:lnTo>
                    <a:pt x="107" y="33"/>
                  </a:lnTo>
                  <a:lnTo>
                    <a:pt x="101" y="27"/>
                  </a:lnTo>
                  <a:lnTo>
                    <a:pt x="96" y="22"/>
                  </a:lnTo>
                  <a:lnTo>
                    <a:pt x="89" y="16"/>
                  </a:lnTo>
                  <a:lnTo>
                    <a:pt x="83" y="12"/>
                  </a:lnTo>
                  <a:lnTo>
                    <a:pt x="76" y="6"/>
                  </a:lnTo>
                  <a:lnTo>
                    <a:pt x="69" y="0"/>
                  </a:lnTo>
                  <a:lnTo>
                    <a:pt x="62" y="6"/>
                  </a:lnTo>
                  <a:lnTo>
                    <a:pt x="54" y="12"/>
                  </a:lnTo>
                  <a:lnTo>
                    <a:pt x="46" y="18"/>
                  </a:lnTo>
                  <a:lnTo>
                    <a:pt x="39" y="23"/>
                  </a:lnTo>
                  <a:lnTo>
                    <a:pt x="30" y="30"/>
                  </a:lnTo>
                  <a:lnTo>
                    <a:pt x="22" y="36"/>
                  </a:lnTo>
                  <a:lnTo>
                    <a:pt x="14" y="42"/>
                  </a:lnTo>
                  <a:lnTo>
                    <a:pt x="5" y="47"/>
                  </a:lnTo>
                  <a:lnTo>
                    <a:pt x="5" y="67"/>
                  </a:lnTo>
                  <a:lnTo>
                    <a:pt x="3" y="87"/>
                  </a:lnTo>
                  <a:lnTo>
                    <a:pt x="1" y="105"/>
                  </a:lnTo>
                  <a:lnTo>
                    <a:pt x="0" y="125"/>
                  </a:lnTo>
                  <a:lnTo>
                    <a:pt x="23" y="133"/>
                  </a:lnTo>
                  <a:lnTo>
                    <a:pt x="45" y="140"/>
                  </a:lnTo>
                  <a:lnTo>
                    <a:pt x="66" y="145"/>
                  </a:lnTo>
                  <a:lnTo>
                    <a:pt x="84" y="150"/>
                  </a:lnTo>
                  <a:lnTo>
                    <a:pt x="101" y="154"/>
                  </a:lnTo>
                  <a:lnTo>
                    <a:pt x="118" y="157"/>
                  </a:lnTo>
                  <a:lnTo>
                    <a:pt x="131" y="159"/>
                  </a:lnTo>
                  <a:lnTo>
                    <a:pt x="144" y="160"/>
                  </a:lnTo>
                  <a:lnTo>
                    <a:pt x="154" y="160"/>
                  </a:lnTo>
                  <a:lnTo>
                    <a:pt x="165" y="160"/>
                  </a:lnTo>
                  <a:lnTo>
                    <a:pt x="173" y="160"/>
                  </a:lnTo>
                  <a:lnTo>
                    <a:pt x="180" y="159"/>
                  </a:lnTo>
                  <a:lnTo>
                    <a:pt x="186" y="157"/>
                  </a:lnTo>
                  <a:lnTo>
                    <a:pt x="190" y="156"/>
                  </a:lnTo>
                  <a:lnTo>
                    <a:pt x="193" y="153"/>
                  </a:lnTo>
                  <a:lnTo>
                    <a:pt x="195" y="151"/>
                  </a:lnTo>
                  <a:lnTo>
                    <a:pt x="196" y="145"/>
                  </a:lnTo>
                  <a:lnTo>
                    <a:pt x="195" y="137"/>
                  </a:lnTo>
                  <a:lnTo>
                    <a:pt x="191" y="127"/>
                  </a:lnTo>
                  <a:lnTo>
                    <a:pt x="184" y="114"/>
                  </a:lnTo>
                  <a:lnTo>
                    <a:pt x="173" y="99"/>
                  </a:lnTo>
                  <a:lnTo>
                    <a:pt x="159" y="82"/>
                  </a:lnTo>
                  <a:lnTo>
                    <a:pt x="141" y="62"/>
                  </a:lnTo>
                  <a:lnTo>
                    <a:pt x="118" y="42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9"/>
            <p:cNvSpPr>
              <a:spLocks/>
            </p:cNvSpPr>
            <p:nvPr/>
          </p:nvSpPr>
          <p:spPr bwMode="auto">
            <a:xfrm>
              <a:off x="3038" y="2023"/>
              <a:ext cx="98" cy="83"/>
            </a:xfrm>
            <a:custGeom>
              <a:avLst/>
              <a:gdLst>
                <a:gd name="T0" fmla="*/ 74 w 196"/>
                <a:gd name="T1" fmla="*/ 166 h 166"/>
                <a:gd name="T2" fmla="*/ 84 w 196"/>
                <a:gd name="T3" fmla="*/ 157 h 166"/>
                <a:gd name="T4" fmla="*/ 94 w 196"/>
                <a:gd name="T5" fmla="*/ 149 h 166"/>
                <a:gd name="T6" fmla="*/ 104 w 196"/>
                <a:gd name="T7" fmla="*/ 139 h 166"/>
                <a:gd name="T8" fmla="*/ 113 w 196"/>
                <a:gd name="T9" fmla="*/ 131 h 166"/>
                <a:gd name="T10" fmla="*/ 121 w 196"/>
                <a:gd name="T11" fmla="*/ 123 h 166"/>
                <a:gd name="T12" fmla="*/ 129 w 196"/>
                <a:gd name="T13" fmla="*/ 115 h 166"/>
                <a:gd name="T14" fmla="*/ 136 w 196"/>
                <a:gd name="T15" fmla="*/ 107 h 166"/>
                <a:gd name="T16" fmla="*/ 143 w 196"/>
                <a:gd name="T17" fmla="*/ 100 h 166"/>
                <a:gd name="T18" fmla="*/ 159 w 196"/>
                <a:gd name="T19" fmla="*/ 82 h 166"/>
                <a:gd name="T20" fmla="*/ 172 w 196"/>
                <a:gd name="T21" fmla="*/ 66 h 166"/>
                <a:gd name="T22" fmla="*/ 181 w 196"/>
                <a:gd name="T23" fmla="*/ 51 h 166"/>
                <a:gd name="T24" fmla="*/ 188 w 196"/>
                <a:gd name="T25" fmla="*/ 38 h 166"/>
                <a:gd name="T26" fmla="*/ 192 w 196"/>
                <a:gd name="T27" fmla="*/ 28 h 166"/>
                <a:gd name="T28" fmla="*/ 195 w 196"/>
                <a:gd name="T29" fmla="*/ 20 h 166"/>
                <a:gd name="T30" fmla="*/ 196 w 196"/>
                <a:gd name="T31" fmla="*/ 13 h 166"/>
                <a:gd name="T32" fmla="*/ 195 w 196"/>
                <a:gd name="T33" fmla="*/ 8 h 166"/>
                <a:gd name="T34" fmla="*/ 192 w 196"/>
                <a:gd name="T35" fmla="*/ 6 h 166"/>
                <a:gd name="T36" fmla="*/ 189 w 196"/>
                <a:gd name="T37" fmla="*/ 5 h 166"/>
                <a:gd name="T38" fmla="*/ 184 w 196"/>
                <a:gd name="T39" fmla="*/ 2 h 166"/>
                <a:gd name="T40" fmla="*/ 179 w 196"/>
                <a:gd name="T41" fmla="*/ 1 h 166"/>
                <a:gd name="T42" fmla="*/ 172 w 196"/>
                <a:gd name="T43" fmla="*/ 0 h 166"/>
                <a:gd name="T44" fmla="*/ 164 w 196"/>
                <a:gd name="T45" fmla="*/ 0 h 166"/>
                <a:gd name="T46" fmla="*/ 154 w 196"/>
                <a:gd name="T47" fmla="*/ 1 h 166"/>
                <a:gd name="T48" fmla="*/ 143 w 196"/>
                <a:gd name="T49" fmla="*/ 1 h 166"/>
                <a:gd name="T50" fmla="*/ 130 w 196"/>
                <a:gd name="T51" fmla="*/ 4 h 166"/>
                <a:gd name="T52" fmla="*/ 116 w 196"/>
                <a:gd name="T53" fmla="*/ 6 h 166"/>
                <a:gd name="T54" fmla="*/ 100 w 196"/>
                <a:gd name="T55" fmla="*/ 9 h 166"/>
                <a:gd name="T56" fmla="*/ 84 w 196"/>
                <a:gd name="T57" fmla="*/ 14 h 166"/>
                <a:gd name="T58" fmla="*/ 66 w 196"/>
                <a:gd name="T59" fmla="*/ 20 h 166"/>
                <a:gd name="T60" fmla="*/ 45 w 196"/>
                <a:gd name="T61" fmla="*/ 27 h 166"/>
                <a:gd name="T62" fmla="*/ 23 w 196"/>
                <a:gd name="T63" fmla="*/ 35 h 166"/>
                <a:gd name="T64" fmla="*/ 0 w 196"/>
                <a:gd name="T65" fmla="*/ 44 h 166"/>
                <a:gd name="T66" fmla="*/ 2 w 196"/>
                <a:gd name="T67" fmla="*/ 63 h 166"/>
                <a:gd name="T68" fmla="*/ 5 w 196"/>
                <a:gd name="T69" fmla="*/ 82 h 166"/>
                <a:gd name="T70" fmla="*/ 7 w 196"/>
                <a:gd name="T71" fmla="*/ 101 h 166"/>
                <a:gd name="T72" fmla="*/ 9 w 196"/>
                <a:gd name="T73" fmla="*/ 122 h 166"/>
                <a:gd name="T74" fmla="*/ 17 w 196"/>
                <a:gd name="T75" fmla="*/ 128 h 166"/>
                <a:gd name="T76" fmla="*/ 26 w 196"/>
                <a:gd name="T77" fmla="*/ 132 h 166"/>
                <a:gd name="T78" fmla="*/ 35 w 196"/>
                <a:gd name="T79" fmla="*/ 138 h 166"/>
                <a:gd name="T80" fmla="*/ 43 w 196"/>
                <a:gd name="T81" fmla="*/ 144 h 166"/>
                <a:gd name="T82" fmla="*/ 51 w 196"/>
                <a:gd name="T83" fmla="*/ 149 h 166"/>
                <a:gd name="T84" fmla="*/ 59 w 196"/>
                <a:gd name="T85" fmla="*/ 154 h 166"/>
                <a:gd name="T86" fmla="*/ 67 w 196"/>
                <a:gd name="T87" fmla="*/ 160 h 166"/>
                <a:gd name="T88" fmla="*/ 74 w 196"/>
                <a:gd name="T89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6">
                  <a:moveTo>
                    <a:pt x="74" y="166"/>
                  </a:moveTo>
                  <a:lnTo>
                    <a:pt x="84" y="157"/>
                  </a:lnTo>
                  <a:lnTo>
                    <a:pt x="94" y="149"/>
                  </a:lnTo>
                  <a:lnTo>
                    <a:pt x="104" y="139"/>
                  </a:lnTo>
                  <a:lnTo>
                    <a:pt x="113" y="131"/>
                  </a:lnTo>
                  <a:lnTo>
                    <a:pt x="121" y="123"/>
                  </a:lnTo>
                  <a:lnTo>
                    <a:pt x="129" y="115"/>
                  </a:lnTo>
                  <a:lnTo>
                    <a:pt x="136" y="107"/>
                  </a:lnTo>
                  <a:lnTo>
                    <a:pt x="143" y="100"/>
                  </a:lnTo>
                  <a:lnTo>
                    <a:pt x="159" y="82"/>
                  </a:lnTo>
                  <a:lnTo>
                    <a:pt x="172" y="66"/>
                  </a:lnTo>
                  <a:lnTo>
                    <a:pt x="181" y="51"/>
                  </a:lnTo>
                  <a:lnTo>
                    <a:pt x="188" y="38"/>
                  </a:lnTo>
                  <a:lnTo>
                    <a:pt x="192" y="28"/>
                  </a:lnTo>
                  <a:lnTo>
                    <a:pt x="195" y="20"/>
                  </a:lnTo>
                  <a:lnTo>
                    <a:pt x="196" y="13"/>
                  </a:lnTo>
                  <a:lnTo>
                    <a:pt x="195" y="8"/>
                  </a:lnTo>
                  <a:lnTo>
                    <a:pt x="192" y="6"/>
                  </a:lnTo>
                  <a:lnTo>
                    <a:pt x="189" y="5"/>
                  </a:lnTo>
                  <a:lnTo>
                    <a:pt x="184" y="2"/>
                  </a:lnTo>
                  <a:lnTo>
                    <a:pt x="179" y="1"/>
                  </a:lnTo>
                  <a:lnTo>
                    <a:pt x="172" y="0"/>
                  </a:lnTo>
                  <a:lnTo>
                    <a:pt x="164" y="0"/>
                  </a:lnTo>
                  <a:lnTo>
                    <a:pt x="154" y="1"/>
                  </a:lnTo>
                  <a:lnTo>
                    <a:pt x="143" y="1"/>
                  </a:lnTo>
                  <a:lnTo>
                    <a:pt x="130" y="4"/>
                  </a:lnTo>
                  <a:lnTo>
                    <a:pt x="116" y="6"/>
                  </a:lnTo>
                  <a:lnTo>
                    <a:pt x="100" y="9"/>
                  </a:lnTo>
                  <a:lnTo>
                    <a:pt x="84" y="14"/>
                  </a:lnTo>
                  <a:lnTo>
                    <a:pt x="66" y="20"/>
                  </a:lnTo>
                  <a:lnTo>
                    <a:pt x="45" y="27"/>
                  </a:lnTo>
                  <a:lnTo>
                    <a:pt x="23" y="35"/>
                  </a:lnTo>
                  <a:lnTo>
                    <a:pt x="0" y="44"/>
                  </a:lnTo>
                  <a:lnTo>
                    <a:pt x="2" y="63"/>
                  </a:lnTo>
                  <a:lnTo>
                    <a:pt x="5" y="82"/>
                  </a:lnTo>
                  <a:lnTo>
                    <a:pt x="7" y="101"/>
                  </a:lnTo>
                  <a:lnTo>
                    <a:pt x="9" y="122"/>
                  </a:lnTo>
                  <a:lnTo>
                    <a:pt x="17" y="128"/>
                  </a:lnTo>
                  <a:lnTo>
                    <a:pt x="26" y="132"/>
                  </a:lnTo>
                  <a:lnTo>
                    <a:pt x="35" y="138"/>
                  </a:lnTo>
                  <a:lnTo>
                    <a:pt x="43" y="144"/>
                  </a:lnTo>
                  <a:lnTo>
                    <a:pt x="51" y="149"/>
                  </a:lnTo>
                  <a:lnTo>
                    <a:pt x="59" y="154"/>
                  </a:lnTo>
                  <a:lnTo>
                    <a:pt x="67" y="160"/>
                  </a:lnTo>
                  <a:lnTo>
                    <a:pt x="74" y="166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30"/>
            <p:cNvSpPr>
              <a:spLocks/>
            </p:cNvSpPr>
            <p:nvPr/>
          </p:nvSpPr>
          <p:spPr bwMode="auto">
            <a:xfrm>
              <a:off x="2910" y="2073"/>
              <a:ext cx="113" cy="112"/>
            </a:xfrm>
            <a:custGeom>
              <a:avLst/>
              <a:gdLst>
                <a:gd name="T0" fmla="*/ 187 w 226"/>
                <a:gd name="T1" fmla="*/ 28 h 226"/>
                <a:gd name="T2" fmla="*/ 202 w 226"/>
                <a:gd name="T3" fmla="*/ 45 h 226"/>
                <a:gd name="T4" fmla="*/ 219 w 226"/>
                <a:gd name="T5" fmla="*/ 75 h 226"/>
                <a:gd name="T6" fmla="*/ 226 w 226"/>
                <a:gd name="T7" fmla="*/ 119 h 226"/>
                <a:gd name="T8" fmla="*/ 215 w 226"/>
                <a:gd name="T9" fmla="*/ 160 h 226"/>
                <a:gd name="T10" fmla="*/ 189 w 226"/>
                <a:gd name="T11" fmla="*/ 195 h 226"/>
                <a:gd name="T12" fmla="*/ 150 w 226"/>
                <a:gd name="T13" fmla="*/ 219 h 226"/>
                <a:gd name="T14" fmla="*/ 107 w 226"/>
                <a:gd name="T15" fmla="*/ 226 h 226"/>
                <a:gd name="T16" fmla="*/ 66 w 226"/>
                <a:gd name="T17" fmla="*/ 215 h 226"/>
                <a:gd name="T18" fmla="*/ 30 w 226"/>
                <a:gd name="T19" fmla="*/ 190 h 226"/>
                <a:gd name="T20" fmla="*/ 6 w 226"/>
                <a:gd name="T21" fmla="*/ 151 h 226"/>
                <a:gd name="T22" fmla="*/ 0 w 226"/>
                <a:gd name="T23" fmla="*/ 107 h 226"/>
                <a:gd name="T24" fmla="*/ 10 w 226"/>
                <a:gd name="T25" fmla="*/ 66 h 226"/>
                <a:gd name="T26" fmla="*/ 36 w 226"/>
                <a:gd name="T27" fmla="*/ 30 h 226"/>
                <a:gd name="T28" fmla="*/ 70 w 226"/>
                <a:gd name="T29" fmla="*/ 8 h 226"/>
                <a:gd name="T30" fmla="*/ 103 w 226"/>
                <a:gd name="T31" fmla="*/ 0 h 226"/>
                <a:gd name="T32" fmla="*/ 135 w 226"/>
                <a:gd name="T33" fmla="*/ 2 h 226"/>
                <a:gd name="T34" fmla="*/ 165 w 226"/>
                <a:gd name="T35" fmla="*/ 13 h 226"/>
                <a:gd name="T36" fmla="*/ 150 w 226"/>
                <a:gd name="T37" fmla="*/ 60 h 226"/>
                <a:gd name="T38" fmla="*/ 134 w 226"/>
                <a:gd name="T39" fmla="*/ 51 h 226"/>
                <a:gd name="T40" fmla="*/ 115 w 226"/>
                <a:gd name="T41" fmla="*/ 47 h 226"/>
                <a:gd name="T42" fmla="*/ 97 w 226"/>
                <a:gd name="T43" fmla="*/ 50 h 226"/>
                <a:gd name="T44" fmla="*/ 78 w 226"/>
                <a:gd name="T45" fmla="*/ 58 h 226"/>
                <a:gd name="T46" fmla="*/ 59 w 226"/>
                <a:gd name="T47" fmla="*/ 75 h 226"/>
                <a:gd name="T48" fmla="*/ 48 w 226"/>
                <a:gd name="T49" fmla="*/ 97 h 226"/>
                <a:gd name="T50" fmla="*/ 47 w 226"/>
                <a:gd name="T51" fmla="*/ 122 h 226"/>
                <a:gd name="T52" fmla="*/ 56 w 226"/>
                <a:gd name="T53" fmla="*/ 146 h 226"/>
                <a:gd name="T54" fmla="*/ 74 w 226"/>
                <a:gd name="T55" fmla="*/ 166 h 226"/>
                <a:gd name="T56" fmla="*/ 97 w 226"/>
                <a:gd name="T57" fmla="*/ 176 h 226"/>
                <a:gd name="T58" fmla="*/ 121 w 226"/>
                <a:gd name="T59" fmla="*/ 177 h 226"/>
                <a:gd name="T60" fmla="*/ 145 w 226"/>
                <a:gd name="T61" fmla="*/ 168 h 226"/>
                <a:gd name="T62" fmla="*/ 165 w 226"/>
                <a:gd name="T63" fmla="*/ 151 h 226"/>
                <a:gd name="T64" fmla="*/ 175 w 226"/>
                <a:gd name="T65" fmla="*/ 129 h 226"/>
                <a:gd name="T66" fmla="*/ 176 w 226"/>
                <a:gd name="T67" fmla="*/ 104 h 226"/>
                <a:gd name="T68" fmla="*/ 167 w 226"/>
                <a:gd name="T69" fmla="*/ 79 h 226"/>
                <a:gd name="T70" fmla="*/ 159 w 226"/>
                <a:gd name="T71" fmla="*/ 68 h 226"/>
                <a:gd name="T72" fmla="*/ 150 w 226"/>
                <a:gd name="T73" fmla="*/ 6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6" h="226">
                  <a:moveTo>
                    <a:pt x="179" y="21"/>
                  </a:moveTo>
                  <a:lnTo>
                    <a:pt x="187" y="28"/>
                  </a:lnTo>
                  <a:lnTo>
                    <a:pt x="195" y="36"/>
                  </a:lnTo>
                  <a:lnTo>
                    <a:pt x="202" y="45"/>
                  </a:lnTo>
                  <a:lnTo>
                    <a:pt x="209" y="54"/>
                  </a:lnTo>
                  <a:lnTo>
                    <a:pt x="219" y="75"/>
                  </a:lnTo>
                  <a:lnTo>
                    <a:pt x="225" y="97"/>
                  </a:lnTo>
                  <a:lnTo>
                    <a:pt x="226" y="119"/>
                  </a:lnTo>
                  <a:lnTo>
                    <a:pt x="222" y="139"/>
                  </a:lnTo>
                  <a:lnTo>
                    <a:pt x="215" y="160"/>
                  </a:lnTo>
                  <a:lnTo>
                    <a:pt x="204" y="178"/>
                  </a:lnTo>
                  <a:lnTo>
                    <a:pt x="189" y="195"/>
                  </a:lnTo>
                  <a:lnTo>
                    <a:pt x="171" y="208"/>
                  </a:lnTo>
                  <a:lnTo>
                    <a:pt x="150" y="219"/>
                  </a:lnTo>
                  <a:lnTo>
                    <a:pt x="128" y="224"/>
                  </a:lnTo>
                  <a:lnTo>
                    <a:pt x="107" y="226"/>
                  </a:lnTo>
                  <a:lnTo>
                    <a:pt x="85" y="222"/>
                  </a:lnTo>
                  <a:lnTo>
                    <a:pt x="66" y="215"/>
                  </a:lnTo>
                  <a:lnTo>
                    <a:pt x="47" y="204"/>
                  </a:lnTo>
                  <a:lnTo>
                    <a:pt x="30" y="190"/>
                  </a:lnTo>
                  <a:lnTo>
                    <a:pt x="16" y="172"/>
                  </a:lnTo>
                  <a:lnTo>
                    <a:pt x="6" y="151"/>
                  </a:lnTo>
                  <a:lnTo>
                    <a:pt x="1" y="129"/>
                  </a:lnTo>
                  <a:lnTo>
                    <a:pt x="0" y="107"/>
                  </a:lnTo>
                  <a:lnTo>
                    <a:pt x="2" y="86"/>
                  </a:lnTo>
                  <a:lnTo>
                    <a:pt x="10" y="66"/>
                  </a:lnTo>
                  <a:lnTo>
                    <a:pt x="21" y="47"/>
                  </a:lnTo>
                  <a:lnTo>
                    <a:pt x="36" y="30"/>
                  </a:lnTo>
                  <a:lnTo>
                    <a:pt x="54" y="16"/>
                  </a:lnTo>
                  <a:lnTo>
                    <a:pt x="70" y="8"/>
                  </a:lnTo>
                  <a:lnTo>
                    <a:pt x="86" y="4"/>
                  </a:lnTo>
                  <a:lnTo>
                    <a:pt x="103" y="0"/>
                  </a:lnTo>
                  <a:lnTo>
                    <a:pt x="119" y="0"/>
                  </a:lnTo>
                  <a:lnTo>
                    <a:pt x="135" y="2"/>
                  </a:lnTo>
                  <a:lnTo>
                    <a:pt x="150" y="6"/>
                  </a:lnTo>
                  <a:lnTo>
                    <a:pt x="165" y="13"/>
                  </a:lnTo>
                  <a:lnTo>
                    <a:pt x="179" y="21"/>
                  </a:lnTo>
                  <a:lnTo>
                    <a:pt x="150" y="60"/>
                  </a:lnTo>
                  <a:lnTo>
                    <a:pt x="142" y="55"/>
                  </a:lnTo>
                  <a:lnTo>
                    <a:pt x="134" y="51"/>
                  </a:lnTo>
                  <a:lnTo>
                    <a:pt x="124" y="48"/>
                  </a:lnTo>
                  <a:lnTo>
                    <a:pt x="115" y="47"/>
                  </a:lnTo>
                  <a:lnTo>
                    <a:pt x="106" y="47"/>
                  </a:lnTo>
                  <a:lnTo>
                    <a:pt x="97" y="50"/>
                  </a:lnTo>
                  <a:lnTo>
                    <a:pt x="88" y="53"/>
                  </a:lnTo>
                  <a:lnTo>
                    <a:pt x="78" y="58"/>
                  </a:lnTo>
                  <a:lnTo>
                    <a:pt x="68" y="66"/>
                  </a:lnTo>
                  <a:lnTo>
                    <a:pt x="59" y="75"/>
                  </a:lnTo>
                  <a:lnTo>
                    <a:pt x="53" y="85"/>
                  </a:lnTo>
                  <a:lnTo>
                    <a:pt x="48" y="97"/>
                  </a:lnTo>
                  <a:lnTo>
                    <a:pt x="47" y="109"/>
                  </a:lnTo>
                  <a:lnTo>
                    <a:pt x="47" y="122"/>
                  </a:lnTo>
                  <a:lnTo>
                    <a:pt x="51" y="135"/>
                  </a:lnTo>
                  <a:lnTo>
                    <a:pt x="56" y="146"/>
                  </a:lnTo>
                  <a:lnTo>
                    <a:pt x="64" y="157"/>
                  </a:lnTo>
                  <a:lnTo>
                    <a:pt x="74" y="166"/>
                  </a:lnTo>
                  <a:lnTo>
                    <a:pt x="85" y="172"/>
                  </a:lnTo>
                  <a:lnTo>
                    <a:pt x="97" y="176"/>
                  </a:lnTo>
                  <a:lnTo>
                    <a:pt x="108" y="178"/>
                  </a:lnTo>
                  <a:lnTo>
                    <a:pt x="121" y="177"/>
                  </a:lnTo>
                  <a:lnTo>
                    <a:pt x="134" y="174"/>
                  </a:lnTo>
                  <a:lnTo>
                    <a:pt x="145" y="168"/>
                  </a:lnTo>
                  <a:lnTo>
                    <a:pt x="156" y="160"/>
                  </a:lnTo>
                  <a:lnTo>
                    <a:pt x="165" y="151"/>
                  </a:lnTo>
                  <a:lnTo>
                    <a:pt x="171" y="140"/>
                  </a:lnTo>
                  <a:lnTo>
                    <a:pt x="175" y="129"/>
                  </a:lnTo>
                  <a:lnTo>
                    <a:pt x="177" y="116"/>
                  </a:lnTo>
                  <a:lnTo>
                    <a:pt x="176" y="104"/>
                  </a:lnTo>
                  <a:lnTo>
                    <a:pt x="173" y="91"/>
                  </a:lnTo>
                  <a:lnTo>
                    <a:pt x="167" y="79"/>
                  </a:lnTo>
                  <a:lnTo>
                    <a:pt x="164" y="74"/>
                  </a:lnTo>
                  <a:lnTo>
                    <a:pt x="159" y="68"/>
                  </a:lnTo>
                  <a:lnTo>
                    <a:pt x="154" y="63"/>
                  </a:lnTo>
                  <a:lnTo>
                    <a:pt x="150" y="60"/>
                  </a:lnTo>
                  <a:lnTo>
                    <a:pt x="179" y="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5" name="Group 20"/>
          <p:cNvGrpSpPr>
            <a:grpSpLocks noChangeAspect="1"/>
          </p:cNvGrpSpPr>
          <p:nvPr/>
        </p:nvGrpSpPr>
        <p:grpSpPr bwMode="auto">
          <a:xfrm>
            <a:off x="6292522" y="4689708"/>
            <a:ext cx="911225" cy="911225"/>
            <a:chOff x="2679" y="1844"/>
            <a:chExt cx="574" cy="574"/>
          </a:xfrm>
        </p:grpSpPr>
        <p:sp>
          <p:nvSpPr>
            <p:cNvPr id="16" name="Freeform 23"/>
            <p:cNvSpPr>
              <a:spLocks/>
            </p:cNvSpPr>
            <p:nvPr/>
          </p:nvSpPr>
          <p:spPr bwMode="auto">
            <a:xfrm>
              <a:off x="2930" y="1934"/>
              <a:ext cx="70" cy="106"/>
            </a:xfrm>
            <a:custGeom>
              <a:avLst/>
              <a:gdLst>
                <a:gd name="T0" fmla="*/ 141 w 141"/>
                <a:gd name="T1" fmla="*/ 178 h 213"/>
                <a:gd name="T2" fmla="*/ 136 w 141"/>
                <a:gd name="T3" fmla="*/ 157 h 213"/>
                <a:gd name="T4" fmla="*/ 133 w 141"/>
                <a:gd name="T5" fmla="*/ 138 h 213"/>
                <a:gd name="T6" fmla="*/ 128 w 141"/>
                <a:gd name="T7" fmla="*/ 121 h 213"/>
                <a:gd name="T8" fmla="*/ 123 w 141"/>
                <a:gd name="T9" fmla="*/ 104 h 213"/>
                <a:gd name="T10" fmla="*/ 114 w 141"/>
                <a:gd name="T11" fmla="*/ 78 h 213"/>
                <a:gd name="T12" fmla="*/ 106 w 141"/>
                <a:gd name="T13" fmla="*/ 56 h 213"/>
                <a:gd name="T14" fmla="*/ 98 w 141"/>
                <a:gd name="T15" fmla="*/ 38 h 213"/>
                <a:gd name="T16" fmla="*/ 90 w 141"/>
                <a:gd name="T17" fmla="*/ 23 h 213"/>
                <a:gd name="T18" fmla="*/ 83 w 141"/>
                <a:gd name="T19" fmla="*/ 12 h 213"/>
                <a:gd name="T20" fmla="*/ 76 w 141"/>
                <a:gd name="T21" fmla="*/ 5 h 213"/>
                <a:gd name="T22" fmla="*/ 72 w 141"/>
                <a:gd name="T23" fmla="*/ 1 h 213"/>
                <a:gd name="T24" fmla="*/ 67 w 141"/>
                <a:gd name="T25" fmla="*/ 0 h 213"/>
                <a:gd name="T26" fmla="*/ 61 w 141"/>
                <a:gd name="T27" fmla="*/ 2 h 213"/>
                <a:gd name="T28" fmla="*/ 53 w 141"/>
                <a:gd name="T29" fmla="*/ 9 h 213"/>
                <a:gd name="T30" fmla="*/ 45 w 141"/>
                <a:gd name="T31" fmla="*/ 22 h 213"/>
                <a:gd name="T32" fmla="*/ 36 w 141"/>
                <a:gd name="T33" fmla="*/ 39 h 213"/>
                <a:gd name="T34" fmla="*/ 25 w 141"/>
                <a:gd name="T35" fmla="*/ 64 h 213"/>
                <a:gd name="T36" fmla="*/ 16 w 141"/>
                <a:gd name="T37" fmla="*/ 96 h 213"/>
                <a:gd name="T38" fmla="*/ 7 w 141"/>
                <a:gd name="T39" fmla="*/ 136 h 213"/>
                <a:gd name="T40" fmla="*/ 0 w 141"/>
                <a:gd name="T41" fmla="*/ 183 h 213"/>
                <a:gd name="T42" fmla="*/ 5 w 141"/>
                <a:gd name="T43" fmla="*/ 185 h 213"/>
                <a:gd name="T44" fmla="*/ 13 w 141"/>
                <a:gd name="T45" fmla="*/ 188 h 213"/>
                <a:gd name="T46" fmla="*/ 21 w 141"/>
                <a:gd name="T47" fmla="*/ 191 h 213"/>
                <a:gd name="T48" fmla="*/ 29 w 141"/>
                <a:gd name="T49" fmla="*/ 194 h 213"/>
                <a:gd name="T50" fmla="*/ 37 w 141"/>
                <a:gd name="T51" fmla="*/ 198 h 213"/>
                <a:gd name="T52" fmla="*/ 45 w 141"/>
                <a:gd name="T53" fmla="*/ 201 h 213"/>
                <a:gd name="T54" fmla="*/ 53 w 141"/>
                <a:gd name="T55" fmla="*/ 205 h 213"/>
                <a:gd name="T56" fmla="*/ 61 w 141"/>
                <a:gd name="T57" fmla="*/ 209 h 213"/>
                <a:gd name="T58" fmla="*/ 69 w 141"/>
                <a:gd name="T59" fmla="*/ 213 h 213"/>
                <a:gd name="T60" fmla="*/ 78 w 141"/>
                <a:gd name="T61" fmla="*/ 208 h 213"/>
                <a:gd name="T62" fmla="*/ 89 w 141"/>
                <a:gd name="T63" fmla="*/ 202 h 213"/>
                <a:gd name="T64" fmla="*/ 97 w 141"/>
                <a:gd name="T65" fmla="*/ 198 h 213"/>
                <a:gd name="T66" fmla="*/ 106 w 141"/>
                <a:gd name="T67" fmla="*/ 193 h 213"/>
                <a:gd name="T68" fmla="*/ 115 w 141"/>
                <a:gd name="T69" fmla="*/ 190 h 213"/>
                <a:gd name="T70" fmla="*/ 123 w 141"/>
                <a:gd name="T71" fmla="*/ 185 h 213"/>
                <a:gd name="T72" fmla="*/ 133 w 141"/>
                <a:gd name="T73" fmla="*/ 182 h 213"/>
                <a:gd name="T74" fmla="*/ 141 w 141"/>
                <a:gd name="T75" fmla="*/ 17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1" h="213">
                  <a:moveTo>
                    <a:pt x="141" y="178"/>
                  </a:moveTo>
                  <a:lnTo>
                    <a:pt x="136" y="157"/>
                  </a:lnTo>
                  <a:lnTo>
                    <a:pt x="133" y="138"/>
                  </a:lnTo>
                  <a:lnTo>
                    <a:pt x="128" y="121"/>
                  </a:lnTo>
                  <a:lnTo>
                    <a:pt x="123" y="104"/>
                  </a:lnTo>
                  <a:lnTo>
                    <a:pt x="114" y="78"/>
                  </a:lnTo>
                  <a:lnTo>
                    <a:pt x="106" y="56"/>
                  </a:lnTo>
                  <a:lnTo>
                    <a:pt x="98" y="38"/>
                  </a:lnTo>
                  <a:lnTo>
                    <a:pt x="90" y="23"/>
                  </a:lnTo>
                  <a:lnTo>
                    <a:pt x="83" y="12"/>
                  </a:lnTo>
                  <a:lnTo>
                    <a:pt x="76" y="5"/>
                  </a:lnTo>
                  <a:lnTo>
                    <a:pt x="72" y="1"/>
                  </a:lnTo>
                  <a:lnTo>
                    <a:pt x="67" y="0"/>
                  </a:lnTo>
                  <a:lnTo>
                    <a:pt x="61" y="2"/>
                  </a:lnTo>
                  <a:lnTo>
                    <a:pt x="53" y="9"/>
                  </a:lnTo>
                  <a:lnTo>
                    <a:pt x="45" y="22"/>
                  </a:lnTo>
                  <a:lnTo>
                    <a:pt x="36" y="39"/>
                  </a:lnTo>
                  <a:lnTo>
                    <a:pt x="25" y="64"/>
                  </a:lnTo>
                  <a:lnTo>
                    <a:pt x="16" y="96"/>
                  </a:lnTo>
                  <a:lnTo>
                    <a:pt x="7" y="136"/>
                  </a:lnTo>
                  <a:lnTo>
                    <a:pt x="0" y="183"/>
                  </a:lnTo>
                  <a:lnTo>
                    <a:pt x="5" y="185"/>
                  </a:lnTo>
                  <a:lnTo>
                    <a:pt x="13" y="188"/>
                  </a:lnTo>
                  <a:lnTo>
                    <a:pt x="21" y="191"/>
                  </a:lnTo>
                  <a:lnTo>
                    <a:pt x="29" y="194"/>
                  </a:lnTo>
                  <a:lnTo>
                    <a:pt x="37" y="198"/>
                  </a:lnTo>
                  <a:lnTo>
                    <a:pt x="45" y="201"/>
                  </a:lnTo>
                  <a:lnTo>
                    <a:pt x="53" y="205"/>
                  </a:lnTo>
                  <a:lnTo>
                    <a:pt x="61" y="209"/>
                  </a:lnTo>
                  <a:lnTo>
                    <a:pt x="69" y="213"/>
                  </a:lnTo>
                  <a:lnTo>
                    <a:pt x="78" y="208"/>
                  </a:lnTo>
                  <a:lnTo>
                    <a:pt x="89" y="202"/>
                  </a:lnTo>
                  <a:lnTo>
                    <a:pt x="97" y="198"/>
                  </a:lnTo>
                  <a:lnTo>
                    <a:pt x="106" y="193"/>
                  </a:lnTo>
                  <a:lnTo>
                    <a:pt x="115" y="190"/>
                  </a:lnTo>
                  <a:lnTo>
                    <a:pt x="123" y="185"/>
                  </a:lnTo>
                  <a:lnTo>
                    <a:pt x="133" y="182"/>
                  </a:lnTo>
                  <a:lnTo>
                    <a:pt x="141" y="178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4"/>
            <p:cNvSpPr>
              <a:spLocks/>
            </p:cNvSpPr>
            <p:nvPr/>
          </p:nvSpPr>
          <p:spPr bwMode="auto">
            <a:xfrm>
              <a:off x="2794" y="2031"/>
              <a:ext cx="98" cy="78"/>
            </a:xfrm>
            <a:custGeom>
              <a:avLst/>
              <a:gdLst>
                <a:gd name="T0" fmla="*/ 192 w 195"/>
                <a:gd name="T1" fmla="*/ 111 h 158"/>
                <a:gd name="T2" fmla="*/ 192 w 195"/>
                <a:gd name="T3" fmla="*/ 90 h 158"/>
                <a:gd name="T4" fmla="*/ 193 w 195"/>
                <a:gd name="T5" fmla="*/ 70 h 158"/>
                <a:gd name="T6" fmla="*/ 194 w 195"/>
                <a:gd name="T7" fmla="*/ 53 h 158"/>
                <a:gd name="T8" fmla="*/ 195 w 195"/>
                <a:gd name="T9" fmla="*/ 36 h 158"/>
                <a:gd name="T10" fmla="*/ 182 w 195"/>
                <a:gd name="T11" fmla="*/ 31 h 158"/>
                <a:gd name="T12" fmla="*/ 170 w 195"/>
                <a:gd name="T13" fmla="*/ 27 h 158"/>
                <a:gd name="T14" fmla="*/ 157 w 195"/>
                <a:gd name="T15" fmla="*/ 23 h 158"/>
                <a:gd name="T16" fmla="*/ 145 w 195"/>
                <a:gd name="T17" fmla="*/ 20 h 158"/>
                <a:gd name="T18" fmla="*/ 134 w 195"/>
                <a:gd name="T19" fmla="*/ 17 h 158"/>
                <a:gd name="T20" fmla="*/ 124 w 195"/>
                <a:gd name="T21" fmla="*/ 14 h 158"/>
                <a:gd name="T22" fmla="*/ 113 w 195"/>
                <a:gd name="T23" fmla="*/ 12 h 158"/>
                <a:gd name="T24" fmla="*/ 104 w 195"/>
                <a:gd name="T25" fmla="*/ 9 h 158"/>
                <a:gd name="T26" fmla="*/ 81 w 195"/>
                <a:gd name="T27" fmla="*/ 5 h 158"/>
                <a:gd name="T28" fmla="*/ 61 w 195"/>
                <a:gd name="T29" fmla="*/ 2 h 158"/>
                <a:gd name="T30" fmla="*/ 44 w 195"/>
                <a:gd name="T31" fmla="*/ 0 h 158"/>
                <a:gd name="T32" fmla="*/ 30 w 195"/>
                <a:gd name="T33" fmla="*/ 1 h 158"/>
                <a:gd name="T34" fmla="*/ 20 w 195"/>
                <a:gd name="T35" fmla="*/ 2 h 158"/>
                <a:gd name="T36" fmla="*/ 11 w 195"/>
                <a:gd name="T37" fmla="*/ 5 h 158"/>
                <a:gd name="T38" fmla="*/ 6 w 195"/>
                <a:gd name="T39" fmla="*/ 7 h 158"/>
                <a:gd name="T40" fmla="*/ 3 w 195"/>
                <a:gd name="T41" fmla="*/ 10 h 158"/>
                <a:gd name="T42" fmla="*/ 3 w 195"/>
                <a:gd name="T43" fmla="*/ 10 h 158"/>
                <a:gd name="T44" fmla="*/ 1 w 195"/>
                <a:gd name="T45" fmla="*/ 10 h 158"/>
                <a:gd name="T46" fmla="*/ 0 w 195"/>
                <a:gd name="T47" fmla="*/ 16 h 158"/>
                <a:gd name="T48" fmla="*/ 4 w 195"/>
                <a:gd name="T49" fmla="*/ 27 h 158"/>
                <a:gd name="T50" fmla="*/ 9 w 195"/>
                <a:gd name="T51" fmla="*/ 40 h 158"/>
                <a:gd name="T52" fmla="*/ 21 w 195"/>
                <a:gd name="T53" fmla="*/ 58 h 158"/>
                <a:gd name="T54" fmla="*/ 38 w 195"/>
                <a:gd name="T55" fmla="*/ 77 h 158"/>
                <a:gd name="T56" fmla="*/ 60 w 195"/>
                <a:gd name="T57" fmla="*/ 101 h 158"/>
                <a:gd name="T58" fmla="*/ 89 w 195"/>
                <a:gd name="T59" fmla="*/ 128 h 158"/>
                <a:gd name="T60" fmla="*/ 126 w 195"/>
                <a:gd name="T61" fmla="*/ 158 h 158"/>
                <a:gd name="T62" fmla="*/ 133 w 195"/>
                <a:gd name="T63" fmla="*/ 152 h 158"/>
                <a:gd name="T64" fmla="*/ 141 w 195"/>
                <a:gd name="T65" fmla="*/ 146 h 158"/>
                <a:gd name="T66" fmla="*/ 149 w 195"/>
                <a:gd name="T67" fmla="*/ 140 h 158"/>
                <a:gd name="T68" fmla="*/ 157 w 195"/>
                <a:gd name="T69" fmla="*/ 134 h 158"/>
                <a:gd name="T70" fmla="*/ 165 w 195"/>
                <a:gd name="T71" fmla="*/ 128 h 158"/>
                <a:gd name="T72" fmla="*/ 174 w 195"/>
                <a:gd name="T73" fmla="*/ 122 h 158"/>
                <a:gd name="T74" fmla="*/ 182 w 195"/>
                <a:gd name="T75" fmla="*/ 116 h 158"/>
                <a:gd name="T76" fmla="*/ 192 w 195"/>
                <a:gd name="T77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95" h="158">
                  <a:moveTo>
                    <a:pt x="192" y="111"/>
                  </a:moveTo>
                  <a:lnTo>
                    <a:pt x="192" y="90"/>
                  </a:lnTo>
                  <a:lnTo>
                    <a:pt x="193" y="70"/>
                  </a:lnTo>
                  <a:lnTo>
                    <a:pt x="194" y="53"/>
                  </a:lnTo>
                  <a:lnTo>
                    <a:pt x="195" y="36"/>
                  </a:lnTo>
                  <a:lnTo>
                    <a:pt x="182" y="31"/>
                  </a:lnTo>
                  <a:lnTo>
                    <a:pt x="170" y="27"/>
                  </a:lnTo>
                  <a:lnTo>
                    <a:pt x="157" y="23"/>
                  </a:lnTo>
                  <a:lnTo>
                    <a:pt x="145" y="20"/>
                  </a:lnTo>
                  <a:lnTo>
                    <a:pt x="134" y="17"/>
                  </a:lnTo>
                  <a:lnTo>
                    <a:pt x="124" y="14"/>
                  </a:lnTo>
                  <a:lnTo>
                    <a:pt x="113" y="12"/>
                  </a:lnTo>
                  <a:lnTo>
                    <a:pt x="104" y="9"/>
                  </a:lnTo>
                  <a:lnTo>
                    <a:pt x="81" y="5"/>
                  </a:lnTo>
                  <a:lnTo>
                    <a:pt x="61" y="2"/>
                  </a:lnTo>
                  <a:lnTo>
                    <a:pt x="44" y="0"/>
                  </a:lnTo>
                  <a:lnTo>
                    <a:pt x="30" y="1"/>
                  </a:lnTo>
                  <a:lnTo>
                    <a:pt x="20" y="2"/>
                  </a:lnTo>
                  <a:lnTo>
                    <a:pt x="11" y="5"/>
                  </a:lnTo>
                  <a:lnTo>
                    <a:pt x="6" y="7"/>
                  </a:lnTo>
                  <a:lnTo>
                    <a:pt x="3" y="10"/>
                  </a:lnTo>
                  <a:lnTo>
                    <a:pt x="3" y="10"/>
                  </a:lnTo>
                  <a:lnTo>
                    <a:pt x="1" y="10"/>
                  </a:lnTo>
                  <a:lnTo>
                    <a:pt x="0" y="16"/>
                  </a:lnTo>
                  <a:lnTo>
                    <a:pt x="4" y="27"/>
                  </a:lnTo>
                  <a:lnTo>
                    <a:pt x="9" y="40"/>
                  </a:lnTo>
                  <a:lnTo>
                    <a:pt x="21" y="58"/>
                  </a:lnTo>
                  <a:lnTo>
                    <a:pt x="38" y="77"/>
                  </a:lnTo>
                  <a:lnTo>
                    <a:pt x="60" y="101"/>
                  </a:lnTo>
                  <a:lnTo>
                    <a:pt x="89" y="128"/>
                  </a:lnTo>
                  <a:lnTo>
                    <a:pt x="126" y="158"/>
                  </a:lnTo>
                  <a:lnTo>
                    <a:pt x="133" y="152"/>
                  </a:lnTo>
                  <a:lnTo>
                    <a:pt x="141" y="146"/>
                  </a:lnTo>
                  <a:lnTo>
                    <a:pt x="149" y="140"/>
                  </a:lnTo>
                  <a:lnTo>
                    <a:pt x="157" y="134"/>
                  </a:lnTo>
                  <a:lnTo>
                    <a:pt x="165" y="128"/>
                  </a:lnTo>
                  <a:lnTo>
                    <a:pt x="174" y="122"/>
                  </a:lnTo>
                  <a:lnTo>
                    <a:pt x="182" y="116"/>
                  </a:lnTo>
                  <a:lnTo>
                    <a:pt x="192" y="11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5"/>
            <p:cNvSpPr>
              <a:spLocks/>
            </p:cNvSpPr>
            <p:nvPr/>
          </p:nvSpPr>
          <p:spPr bwMode="auto">
            <a:xfrm>
              <a:off x="2935" y="2219"/>
              <a:ext cx="69" cy="108"/>
            </a:xfrm>
            <a:custGeom>
              <a:avLst/>
              <a:gdLst>
                <a:gd name="T0" fmla="*/ 66 w 138"/>
                <a:gd name="T1" fmla="*/ 0 h 218"/>
                <a:gd name="T2" fmla="*/ 58 w 138"/>
                <a:gd name="T3" fmla="*/ 5 h 218"/>
                <a:gd name="T4" fmla="*/ 49 w 138"/>
                <a:gd name="T5" fmla="*/ 10 h 218"/>
                <a:gd name="T6" fmla="*/ 41 w 138"/>
                <a:gd name="T7" fmla="*/ 14 h 218"/>
                <a:gd name="T8" fmla="*/ 32 w 138"/>
                <a:gd name="T9" fmla="*/ 19 h 218"/>
                <a:gd name="T10" fmla="*/ 24 w 138"/>
                <a:gd name="T11" fmla="*/ 22 h 218"/>
                <a:gd name="T12" fmla="*/ 16 w 138"/>
                <a:gd name="T13" fmla="*/ 27 h 218"/>
                <a:gd name="T14" fmla="*/ 8 w 138"/>
                <a:gd name="T15" fmla="*/ 30 h 218"/>
                <a:gd name="T16" fmla="*/ 0 w 138"/>
                <a:gd name="T17" fmla="*/ 34 h 218"/>
                <a:gd name="T18" fmla="*/ 9 w 138"/>
                <a:gd name="T19" fmla="*/ 82 h 218"/>
                <a:gd name="T20" fmla="*/ 18 w 138"/>
                <a:gd name="T21" fmla="*/ 121 h 218"/>
                <a:gd name="T22" fmla="*/ 28 w 138"/>
                <a:gd name="T23" fmla="*/ 153 h 218"/>
                <a:gd name="T24" fmla="*/ 39 w 138"/>
                <a:gd name="T25" fmla="*/ 179 h 218"/>
                <a:gd name="T26" fmla="*/ 48 w 138"/>
                <a:gd name="T27" fmla="*/ 197 h 218"/>
                <a:gd name="T28" fmla="*/ 57 w 138"/>
                <a:gd name="T29" fmla="*/ 209 h 218"/>
                <a:gd name="T30" fmla="*/ 65 w 138"/>
                <a:gd name="T31" fmla="*/ 216 h 218"/>
                <a:gd name="T32" fmla="*/ 71 w 138"/>
                <a:gd name="T33" fmla="*/ 218 h 218"/>
                <a:gd name="T34" fmla="*/ 76 w 138"/>
                <a:gd name="T35" fmla="*/ 217 h 218"/>
                <a:gd name="T36" fmla="*/ 80 w 138"/>
                <a:gd name="T37" fmla="*/ 213 h 218"/>
                <a:gd name="T38" fmla="*/ 86 w 138"/>
                <a:gd name="T39" fmla="*/ 208 h 218"/>
                <a:gd name="T40" fmla="*/ 93 w 138"/>
                <a:gd name="T41" fmla="*/ 198 h 218"/>
                <a:gd name="T42" fmla="*/ 99 w 138"/>
                <a:gd name="T43" fmla="*/ 187 h 218"/>
                <a:gd name="T44" fmla="*/ 106 w 138"/>
                <a:gd name="T45" fmla="*/ 172 h 218"/>
                <a:gd name="T46" fmla="*/ 113 w 138"/>
                <a:gd name="T47" fmla="*/ 155 h 218"/>
                <a:gd name="T48" fmla="*/ 120 w 138"/>
                <a:gd name="T49" fmla="*/ 133 h 218"/>
                <a:gd name="T50" fmla="*/ 124 w 138"/>
                <a:gd name="T51" fmla="*/ 112 h 218"/>
                <a:gd name="T52" fmla="*/ 130 w 138"/>
                <a:gd name="T53" fmla="*/ 88 h 218"/>
                <a:gd name="T54" fmla="*/ 134 w 138"/>
                <a:gd name="T55" fmla="*/ 61 h 218"/>
                <a:gd name="T56" fmla="*/ 138 w 138"/>
                <a:gd name="T57" fmla="*/ 33 h 218"/>
                <a:gd name="T58" fmla="*/ 129 w 138"/>
                <a:gd name="T59" fmla="*/ 29 h 218"/>
                <a:gd name="T60" fmla="*/ 121 w 138"/>
                <a:gd name="T61" fmla="*/ 26 h 218"/>
                <a:gd name="T62" fmla="*/ 111 w 138"/>
                <a:gd name="T63" fmla="*/ 22 h 218"/>
                <a:gd name="T64" fmla="*/ 102 w 138"/>
                <a:gd name="T65" fmla="*/ 18 h 218"/>
                <a:gd name="T66" fmla="*/ 94 w 138"/>
                <a:gd name="T67" fmla="*/ 14 h 218"/>
                <a:gd name="T68" fmla="*/ 85 w 138"/>
                <a:gd name="T69" fmla="*/ 10 h 218"/>
                <a:gd name="T70" fmla="*/ 76 w 138"/>
                <a:gd name="T71" fmla="*/ 5 h 218"/>
                <a:gd name="T72" fmla="*/ 66 w 138"/>
                <a:gd name="T7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8" h="218">
                  <a:moveTo>
                    <a:pt x="66" y="0"/>
                  </a:moveTo>
                  <a:lnTo>
                    <a:pt x="58" y="5"/>
                  </a:lnTo>
                  <a:lnTo>
                    <a:pt x="49" y="10"/>
                  </a:lnTo>
                  <a:lnTo>
                    <a:pt x="41" y="14"/>
                  </a:lnTo>
                  <a:lnTo>
                    <a:pt x="32" y="19"/>
                  </a:lnTo>
                  <a:lnTo>
                    <a:pt x="24" y="22"/>
                  </a:lnTo>
                  <a:lnTo>
                    <a:pt x="16" y="27"/>
                  </a:lnTo>
                  <a:lnTo>
                    <a:pt x="8" y="30"/>
                  </a:lnTo>
                  <a:lnTo>
                    <a:pt x="0" y="34"/>
                  </a:lnTo>
                  <a:lnTo>
                    <a:pt x="9" y="82"/>
                  </a:lnTo>
                  <a:lnTo>
                    <a:pt x="18" y="121"/>
                  </a:lnTo>
                  <a:lnTo>
                    <a:pt x="28" y="153"/>
                  </a:lnTo>
                  <a:lnTo>
                    <a:pt x="39" y="179"/>
                  </a:lnTo>
                  <a:lnTo>
                    <a:pt x="48" y="197"/>
                  </a:lnTo>
                  <a:lnTo>
                    <a:pt x="57" y="209"/>
                  </a:lnTo>
                  <a:lnTo>
                    <a:pt x="65" y="216"/>
                  </a:lnTo>
                  <a:lnTo>
                    <a:pt x="71" y="218"/>
                  </a:lnTo>
                  <a:lnTo>
                    <a:pt x="76" y="217"/>
                  </a:lnTo>
                  <a:lnTo>
                    <a:pt x="80" y="213"/>
                  </a:lnTo>
                  <a:lnTo>
                    <a:pt x="86" y="208"/>
                  </a:lnTo>
                  <a:lnTo>
                    <a:pt x="93" y="198"/>
                  </a:lnTo>
                  <a:lnTo>
                    <a:pt x="99" y="187"/>
                  </a:lnTo>
                  <a:lnTo>
                    <a:pt x="106" y="172"/>
                  </a:lnTo>
                  <a:lnTo>
                    <a:pt x="113" y="155"/>
                  </a:lnTo>
                  <a:lnTo>
                    <a:pt x="120" y="133"/>
                  </a:lnTo>
                  <a:lnTo>
                    <a:pt x="124" y="112"/>
                  </a:lnTo>
                  <a:lnTo>
                    <a:pt x="130" y="88"/>
                  </a:lnTo>
                  <a:lnTo>
                    <a:pt x="134" y="61"/>
                  </a:lnTo>
                  <a:lnTo>
                    <a:pt x="138" y="33"/>
                  </a:lnTo>
                  <a:lnTo>
                    <a:pt x="129" y="29"/>
                  </a:lnTo>
                  <a:lnTo>
                    <a:pt x="121" y="26"/>
                  </a:lnTo>
                  <a:lnTo>
                    <a:pt x="111" y="22"/>
                  </a:lnTo>
                  <a:lnTo>
                    <a:pt x="102" y="18"/>
                  </a:lnTo>
                  <a:lnTo>
                    <a:pt x="94" y="14"/>
                  </a:lnTo>
                  <a:lnTo>
                    <a:pt x="85" y="10"/>
                  </a:lnTo>
                  <a:lnTo>
                    <a:pt x="76" y="5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auto">
            <a:xfrm>
              <a:off x="2798" y="2154"/>
              <a:ext cx="98" cy="82"/>
            </a:xfrm>
            <a:custGeom>
              <a:avLst/>
              <a:gdLst>
                <a:gd name="T0" fmla="*/ 121 w 195"/>
                <a:gd name="T1" fmla="*/ 0 h 164"/>
                <a:gd name="T2" fmla="*/ 110 w 195"/>
                <a:gd name="T3" fmla="*/ 10 h 164"/>
                <a:gd name="T4" fmla="*/ 99 w 195"/>
                <a:gd name="T5" fmla="*/ 20 h 164"/>
                <a:gd name="T6" fmla="*/ 89 w 195"/>
                <a:gd name="T7" fmla="*/ 28 h 164"/>
                <a:gd name="T8" fmla="*/ 80 w 195"/>
                <a:gd name="T9" fmla="*/ 37 h 164"/>
                <a:gd name="T10" fmla="*/ 71 w 195"/>
                <a:gd name="T11" fmla="*/ 45 h 164"/>
                <a:gd name="T12" fmla="*/ 63 w 195"/>
                <a:gd name="T13" fmla="*/ 53 h 164"/>
                <a:gd name="T14" fmla="*/ 56 w 195"/>
                <a:gd name="T15" fmla="*/ 61 h 164"/>
                <a:gd name="T16" fmla="*/ 49 w 195"/>
                <a:gd name="T17" fmla="*/ 68 h 164"/>
                <a:gd name="T18" fmla="*/ 36 w 195"/>
                <a:gd name="T19" fmla="*/ 83 h 164"/>
                <a:gd name="T20" fmla="*/ 26 w 195"/>
                <a:gd name="T21" fmla="*/ 98 h 164"/>
                <a:gd name="T22" fmla="*/ 16 w 195"/>
                <a:gd name="T23" fmla="*/ 112 h 164"/>
                <a:gd name="T24" fmla="*/ 10 w 195"/>
                <a:gd name="T25" fmla="*/ 125 h 164"/>
                <a:gd name="T26" fmla="*/ 5 w 195"/>
                <a:gd name="T27" fmla="*/ 135 h 164"/>
                <a:gd name="T28" fmla="*/ 1 w 195"/>
                <a:gd name="T29" fmla="*/ 144 h 164"/>
                <a:gd name="T30" fmla="*/ 0 w 195"/>
                <a:gd name="T31" fmla="*/ 151 h 164"/>
                <a:gd name="T32" fmla="*/ 1 w 195"/>
                <a:gd name="T33" fmla="*/ 155 h 164"/>
                <a:gd name="T34" fmla="*/ 4 w 195"/>
                <a:gd name="T35" fmla="*/ 157 h 164"/>
                <a:gd name="T36" fmla="*/ 7 w 195"/>
                <a:gd name="T37" fmla="*/ 159 h 164"/>
                <a:gd name="T38" fmla="*/ 12 w 195"/>
                <a:gd name="T39" fmla="*/ 160 h 164"/>
                <a:gd name="T40" fmla="*/ 16 w 195"/>
                <a:gd name="T41" fmla="*/ 163 h 164"/>
                <a:gd name="T42" fmla="*/ 25 w 195"/>
                <a:gd name="T43" fmla="*/ 163 h 164"/>
                <a:gd name="T44" fmla="*/ 33 w 195"/>
                <a:gd name="T45" fmla="*/ 164 h 164"/>
                <a:gd name="T46" fmla="*/ 42 w 195"/>
                <a:gd name="T47" fmla="*/ 164 h 164"/>
                <a:gd name="T48" fmla="*/ 53 w 195"/>
                <a:gd name="T49" fmla="*/ 163 h 164"/>
                <a:gd name="T50" fmla="*/ 65 w 195"/>
                <a:gd name="T51" fmla="*/ 160 h 164"/>
                <a:gd name="T52" fmla="*/ 79 w 195"/>
                <a:gd name="T53" fmla="*/ 158 h 164"/>
                <a:gd name="T54" fmla="*/ 95 w 195"/>
                <a:gd name="T55" fmla="*/ 155 h 164"/>
                <a:gd name="T56" fmla="*/ 111 w 195"/>
                <a:gd name="T57" fmla="*/ 150 h 164"/>
                <a:gd name="T58" fmla="*/ 131 w 195"/>
                <a:gd name="T59" fmla="*/ 144 h 164"/>
                <a:gd name="T60" fmla="*/ 150 w 195"/>
                <a:gd name="T61" fmla="*/ 137 h 164"/>
                <a:gd name="T62" fmla="*/ 172 w 195"/>
                <a:gd name="T63" fmla="*/ 129 h 164"/>
                <a:gd name="T64" fmla="*/ 195 w 195"/>
                <a:gd name="T65" fmla="*/ 120 h 164"/>
                <a:gd name="T66" fmla="*/ 193 w 195"/>
                <a:gd name="T67" fmla="*/ 103 h 164"/>
                <a:gd name="T68" fmla="*/ 191 w 195"/>
                <a:gd name="T69" fmla="*/ 83 h 164"/>
                <a:gd name="T70" fmla="*/ 188 w 195"/>
                <a:gd name="T71" fmla="*/ 64 h 164"/>
                <a:gd name="T72" fmla="*/ 187 w 195"/>
                <a:gd name="T73" fmla="*/ 43 h 164"/>
                <a:gd name="T74" fmla="*/ 178 w 195"/>
                <a:gd name="T75" fmla="*/ 37 h 164"/>
                <a:gd name="T76" fmla="*/ 170 w 195"/>
                <a:gd name="T77" fmla="*/ 33 h 164"/>
                <a:gd name="T78" fmla="*/ 161 w 195"/>
                <a:gd name="T79" fmla="*/ 27 h 164"/>
                <a:gd name="T80" fmla="*/ 152 w 195"/>
                <a:gd name="T81" fmla="*/ 21 h 164"/>
                <a:gd name="T82" fmla="*/ 144 w 195"/>
                <a:gd name="T83" fmla="*/ 17 h 164"/>
                <a:gd name="T84" fmla="*/ 136 w 195"/>
                <a:gd name="T85" fmla="*/ 11 h 164"/>
                <a:gd name="T86" fmla="*/ 128 w 195"/>
                <a:gd name="T87" fmla="*/ 6 h 164"/>
                <a:gd name="T88" fmla="*/ 121 w 195"/>
                <a:gd name="T89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5" h="164">
                  <a:moveTo>
                    <a:pt x="121" y="0"/>
                  </a:moveTo>
                  <a:lnTo>
                    <a:pt x="110" y="10"/>
                  </a:lnTo>
                  <a:lnTo>
                    <a:pt x="99" y="20"/>
                  </a:lnTo>
                  <a:lnTo>
                    <a:pt x="89" y="28"/>
                  </a:lnTo>
                  <a:lnTo>
                    <a:pt x="80" y="37"/>
                  </a:lnTo>
                  <a:lnTo>
                    <a:pt x="71" y="45"/>
                  </a:lnTo>
                  <a:lnTo>
                    <a:pt x="63" y="53"/>
                  </a:lnTo>
                  <a:lnTo>
                    <a:pt x="56" y="61"/>
                  </a:lnTo>
                  <a:lnTo>
                    <a:pt x="49" y="68"/>
                  </a:lnTo>
                  <a:lnTo>
                    <a:pt x="36" y="83"/>
                  </a:lnTo>
                  <a:lnTo>
                    <a:pt x="26" y="98"/>
                  </a:lnTo>
                  <a:lnTo>
                    <a:pt x="16" y="112"/>
                  </a:lnTo>
                  <a:lnTo>
                    <a:pt x="10" y="125"/>
                  </a:lnTo>
                  <a:lnTo>
                    <a:pt x="5" y="135"/>
                  </a:lnTo>
                  <a:lnTo>
                    <a:pt x="1" y="144"/>
                  </a:lnTo>
                  <a:lnTo>
                    <a:pt x="0" y="151"/>
                  </a:lnTo>
                  <a:lnTo>
                    <a:pt x="1" y="155"/>
                  </a:lnTo>
                  <a:lnTo>
                    <a:pt x="4" y="157"/>
                  </a:lnTo>
                  <a:lnTo>
                    <a:pt x="7" y="159"/>
                  </a:lnTo>
                  <a:lnTo>
                    <a:pt x="12" y="160"/>
                  </a:lnTo>
                  <a:lnTo>
                    <a:pt x="16" y="163"/>
                  </a:lnTo>
                  <a:lnTo>
                    <a:pt x="25" y="163"/>
                  </a:lnTo>
                  <a:lnTo>
                    <a:pt x="33" y="164"/>
                  </a:lnTo>
                  <a:lnTo>
                    <a:pt x="42" y="164"/>
                  </a:lnTo>
                  <a:lnTo>
                    <a:pt x="53" y="163"/>
                  </a:lnTo>
                  <a:lnTo>
                    <a:pt x="65" y="160"/>
                  </a:lnTo>
                  <a:lnTo>
                    <a:pt x="79" y="158"/>
                  </a:lnTo>
                  <a:lnTo>
                    <a:pt x="95" y="155"/>
                  </a:lnTo>
                  <a:lnTo>
                    <a:pt x="111" y="150"/>
                  </a:lnTo>
                  <a:lnTo>
                    <a:pt x="131" y="144"/>
                  </a:lnTo>
                  <a:lnTo>
                    <a:pt x="150" y="137"/>
                  </a:lnTo>
                  <a:lnTo>
                    <a:pt x="172" y="129"/>
                  </a:lnTo>
                  <a:lnTo>
                    <a:pt x="195" y="120"/>
                  </a:lnTo>
                  <a:lnTo>
                    <a:pt x="193" y="103"/>
                  </a:lnTo>
                  <a:lnTo>
                    <a:pt x="191" y="83"/>
                  </a:lnTo>
                  <a:lnTo>
                    <a:pt x="188" y="64"/>
                  </a:lnTo>
                  <a:lnTo>
                    <a:pt x="187" y="43"/>
                  </a:lnTo>
                  <a:lnTo>
                    <a:pt x="178" y="37"/>
                  </a:lnTo>
                  <a:lnTo>
                    <a:pt x="170" y="33"/>
                  </a:lnTo>
                  <a:lnTo>
                    <a:pt x="161" y="27"/>
                  </a:lnTo>
                  <a:lnTo>
                    <a:pt x="152" y="21"/>
                  </a:lnTo>
                  <a:lnTo>
                    <a:pt x="144" y="17"/>
                  </a:lnTo>
                  <a:lnTo>
                    <a:pt x="136" y="11"/>
                  </a:lnTo>
                  <a:lnTo>
                    <a:pt x="128" y="6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7"/>
            <p:cNvSpPr>
              <a:spLocks/>
            </p:cNvSpPr>
            <p:nvPr/>
          </p:nvSpPr>
          <p:spPr bwMode="auto">
            <a:xfrm>
              <a:off x="2679" y="1844"/>
              <a:ext cx="574" cy="574"/>
            </a:xfrm>
            <a:custGeom>
              <a:avLst/>
              <a:gdLst>
                <a:gd name="T0" fmla="*/ 778 w 1149"/>
                <a:gd name="T1" fmla="*/ 37 h 1149"/>
                <a:gd name="T2" fmla="*/ 696 w 1149"/>
                <a:gd name="T3" fmla="*/ 13 h 1149"/>
                <a:gd name="T4" fmla="*/ 609 w 1149"/>
                <a:gd name="T5" fmla="*/ 1 h 1149"/>
                <a:gd name="T6" fmla="*/ 521 w 1149"/>
                <a:gd name="T7" fmla="*/ 2 h 1149"/>
                <a:gd name="T8" fmla="*/ 434 w 1149"/>
                <a:gd name="T9" fmla="*/ 17 h 1149"/>
                <a:gd name="T10" fmla="*/ 351 w 1149"/>
                <a:gd name="T11" fmla="*/ 45 h 1149"/>
                <a:gd name="T12" fmla="*/ 239 w 1149"/>
                <a:gd name="T13" fmla="*/ 107 h 1149"/>
                <a:gd name="T14" fmla="*/ 106 w 1149"/>
                <a:gd name="T15" fmla="*/ 243 h 1149"/>
                <a:gd name="T16" fmla="*/ 22 w 1149"/>
                <a:gd name="T17" fmla="*/ 415 h 1149"/>
                <a:gd name="T18" fmla="*/ 3 w 1149"/>
                <a:gd name="T19" fmla="*/ 633 h 1149"/>
                <a:gd name="T20" fmla="*/ 98 w 1149"/>
                <a:gd name="T21" fmla="*/ 895 h 1149"/>
                <a:gd name="T22" fmla="*/ 301 w 1149"/>
                <a:gd name="T23" fmla="*/ 1080 h 1149"/>
                <a:gd name="T24" fmla="*/ 574 w 1149"/>
                <a:gd name="T25" fmla="*/ 1149 h 1149"/>
                <a:gd name="T26" fmla="*/ 848 w 1149"/>
                <a:gd name="T27" fmla="*/ 1080 h 1149"/>
                <a:gd name="T28" fmla="*/ 1051 w 1149"/>
                <a:gd name="T29" fmla="*/ 895 h 1149"/>
                <a:gd name="T30" fmla="*/ 1145 w 1149"/>
                <a:gd name="T31" fmla="*/ 633 h 1149"/>
                <a:gd name="T32" fmla="*/ 1126 w 1149"/>
                <a:gd name="T33" fmla="*/ 414 h 1149"/>
                <a:gd name="T34" fmla="*/ 1042 w 1149"/>
                <a:gd name="T35" fmla="*/ 241 h 1149"/>
                <a:gd name="T36" fmla="*/ 905 w 1149"/>
                <a:gd name="T37" fmla="*/ 105 h 1149"/>
                <a:gd name="T38" fmla="*/ 680 w 1149"/>
                <a:gd name="T39" fmla="*/ 233 h 1149"/>
                <a:gd name="T40" fmla="*/ 703 w 1149"/>
                <a:gd name="T41" fmla="*/ 314 h 1149"/>
                <a:gd name="T42" fmla="*/ 803 w 1149"/>
                <a:gd name="T43" fmla="*/ 302 h 1149"/>
                <a:gd name="T44" fmla="*/ 898 w 1149"/>
                <a:gd name="T45" fmla="*/ 291 h 1149"/>
                <a:gd name="T46" fmla="*/ 960 w 1149"/>
                <a:gd name="T47" fmla="*/ 313 h 1149"/>
                <a:gd name="T48" fmla="*/ 983 w 1149"/>
                <a:gd name="T49" fmla="*/ 390 h 1149"/>
                <a:gd name="T50" fmla="*/ 918 w 1149"/>
                <a:gd name="T51" fmla="*/ 500 h 1149"/>
                <a:gd name="T52" fmla="*/ 875 w 1149"/>
                <a:gd name="T53" fmla="*/ 544 h 1149"/>
                <a:gd name="T54" fmla="*/ 863 w 1149"/>
                <a:gd name="T55" fmla="*/ 579 h 1149"/>
                <a:gd name="T56" fmla="*/ 894 w 1149"/>
                <a:gd name="T57" fmla="*/ 605 h 1149"/>
                <a:gd name="T58" fmla="*/ 982 w 1149"/>
                <a:gd name="T59" fmla="*/ 715 h 1149"/>
                <a:gd name="T60" fmla="*/ 977 w 1149"/>
                <a:gd name="T61" fmla="*/ 808 h 1149"/>
                <a:gd name="T62" fmla="*/ 923 w 1149"/>
                <a:gd name="T63" fmla="*/ 838 h 1149"/>
                <a:gd name="T64" fmla="*/ 835 w 1149"/>
                <a:gd name="T65" fmla="*/ 838 h 1149"/>
                <a:gd name="T66" fmla="*/ 719 w 1149"/>
                <a:gd name="T67" fmla="*/ 808 h 1149"/>
                <a:gd name="T68" fmla="*/ 689 w 1149"/>
                <a:gd name="T69" fmla="*/ 910 h 1149"/>
                <a:gd name="T70" fmla="*/ 628 w 1149"/>
                <a:gd name="T71" fmla="*/ 1023 h 1149"/>
                <a:gd name="T72" fmla="*/ 535 w 1149"/>
                <a:gd name="T73" fmla="*/ 1030 h 1149"/>
                <a:gd name="T74" fmla="*/ 448 w 1149"/>
                <a:gd name="T75" fmla="*/ 870 h 1149"/>
                <a:gd name="T76" fmla="*/ 364 w 1149"/>
                <a:gd name="T77" fmla="*/ 841 h 1149"/>
                <a:gd name="T78" fmla="*/ 267 w 1149"/>
                <a:gd name="T79" fmla="*/ 859 h 1149"/>
                <a:gd name="T80" fmla="*/ 188 w 1149"/>
                <a:gd name="T81" fmla="*/ 841 h 1149"/>
                <a:gd name="T82" fmla="*/ 159 w 1149"/>
                <a:gd name="T83" fmla="*/ 766 h 1149"/>
                <a:gd name="T84" fmla="*/ 223 w 1149"/>
                <a:gd name="T85" fmla="*/ 651 h 1149"/>
                <a:gd name="T86" fmla="*/ 264 w 1149"/>
                <a:gd name="T87" fmla="*/ 609 h 1149"/>
                <a:gd name="T88" fmla="*/ 219 w 1149"/>
                <a:gd name="T89" fmla="*/ 516 h 1149"/>
                <a:gd name="T90" fmla="*/ 151 w 1149"/>
                <a:gd name="T91" fmla="*/ 376 h 1149"/>
                <a:gd name="T92" fmla="*/ 184 w 1149"/>
                <a:gd name="T93" fmla="*/ 328 h 1149"/>
                <a:gd name="T94" fmla="*/ 236 w 1149"/>
                <a:gd name="T95" fmla="*/ 312 h 1149"/>
                <a:gd name="T96" fmla="*/ 310 w 1149"/>
                <a:gd name="T97" fmla="*/ 314 h 1149"/>
                <a:gd name="T98" fmla="*/ 373 w 1149"/>
                <a:gd name="T99" fmla="*/ 328 h 1149"/>
                <a:gd name="T100" fmla="*/ 425 w 1149"/>
                <a:gd name="T101" fmla="*/ 344 h 1149"/>
                <a:gd name="T102" fmla="*/ 456 w 1149"/>
                <a:gd name="T103" fmla="*/ 236 h 1149"/>
                <a:gd name="T104" fmla="*/ 517 w 1149"/>
                <a:gd name="T105" fmla="*/ 127 h 1149"/>
                <a:gd name="T106" fmla="*/ 593 w 1149"/>
                <a:gd name="T107" fmla="*/ 114 h 1149"/>
                <a:gd name="T108" fmla="*/ 658 w 1149"/>
                <a:gd name="T109" fmla="*/ 182 h 1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49" h="1149">
                  <a:moveTo>
                    <a:pt x="839" y="64"/>
                  </a:moveTo>
                  <a:lnTo>
                    <a:pt x="824" y="56"/>
                  </a:lnTo>
                  <a:lnTo>
                    <a:pt x="809" y="50"/>
                  </a:lnTo>
                  <a:lnTo>
                    <a:pt x="793" y="43"/>
                  </a:lnTo>
                  <a:lnTo>
                    <a:pt x="778" y="37"/>
                  </a:lnTo>
                  <a:lnTo>
                    <a:pt x="762" y="31"/>
                  </a:lnTo>
                  <a:lnTo>
                    <a:pt x="745" y="25"/>
                  </a:lnTo>
                  <a:lnTo>
                    <a:pt x="729" y="21"/>
                  </a:lnTo>
                  <a:lnTo>
                    <a:pt x="712" y="16"/>
                  </a:lnTo>
                  <a:lnTo>
                    <a:pt x="696" y="13"/>
                  </a:lnTo>
                  <a:lnTo>
                    <a:pt x="679" y="9"/>
                  </a:lnTo>
                  <a:lnTo>
                    <a:pt x="661" y="7"/>
                  </a:lnTo>
                  <a:lnTo>
                    <a:pt x="644" y="5"/>
                  </a:lnTo>
                  <a:lnTo>
                    <a:pt x="627" y="2"/>
                  </a:lnTo>
                  <a:lnTo>
                    <a:pt x="609" y="1"/>
                  </a:lnTo>
                  <a:lnTo>
                    <a:pt x="592" y="0"/>
                  </a:lnTo>
                  <a:lnTo>
                    <a:pt x="574" y="0"/>
                  </a:lnTo>
                  <a:lnTo>
                    <a:pt x="555" y="0"/>
                  </a:lnTo>
                  <a:lnTo>
                    <a:pt x="538" y="1"/>
                  </a:lnTo>
                  <a:lnTo>
                    <a:pt x="521" y="2"/>
                  </a:lnTo>
                  <a:lnTo>
                    <a:pt x="502" y="5"/>
                  </a:lnTo>
                  <a:lnTo>
                    <a:pt x="485" y="7"/>
                  </a:lnTo>
                  <a:lnTo>
                    <a:pt x="468" y="10"/>
                  </a:lnTo>
                  <a:lnTo>
                    <a:pt x="450" y="14"/>
                  </a:lnTo>
                  <a:lnTo>
                    <a:pt x="434" y="17"/>
                  </a:lnTo>
                  <a:lnTo>
                    <a:pt x="417" y="22"/>
                  </a:lnTo>
                  <a:lnTo>
                    <a:pt x="401" y="27"/>
                  </a:lnTo>
                  <a:lnTo>
                    <a:pt x="384" y="32"/>
                  </a:lnTo>
                  <a:lnTo>
                    <a:pt x="367" y="38"/>
                  </a:lnTo>
                  <a:lnTo>
                    <a:pt x="351" y="45"/>
                  </a:lnTo>
                  <a:lnTo>
                    <a:pt x="336" y="52"/>
                  </a:lnTo>
                  <a:lnTo>
                    <a:pt x="320" y="59"/>
                  </a:lnTo>
                  <a:lnTo>
                    <a:pt x="305" y="67"/>
                  </a:lnTo>
                  <a:lnTo>
                    <a:pt x="272" y="86"/>
                  </a:lnTo>
                  <a:lnTo>
                    <a:pt x="239" y="107"/>
                  </a:lnTo>
                  <a:lnTo>
                    <a:pt x="210" y="131"/>
                  </a:lnTo>
                  <a:lnTo>
                    <a:pt x="181" y="155"/>
                  </a:lnTo>
                  <a:lnTo>
                    <a:pt x="154" y="183"/>
                  </a:lnTo>
                  <a:lnTo>
                    <a:pt x="129" y="212"/>
                  </a:lnTo>
                  <a:lnTo>
                    <a:pt x="106" y="243"/>
                  </a:lnTo>
                  <a:lnTo>
                    <a:pt x="84" y="274"/>
                  </a:lnTo>
                  <a:lnTo>
                    <a:pt x="65" y="307"/>
                  </a:lnTo>
                  <a:lnTo>
                    <a:pt x="48" y="343"/>
                  </a:lnTo>
                  <a:lnTo>
                    <a:pt x="34" y="379"/>
                  </a:lnTo>
                  <a:lnTo>
                    <a:pt x="22" y="415"/>
                  </a:lnTo>
                  <a:lnTo>
                    <a:pt x="12" y="455"/>
                  </a:lnTo>
                  <a:lnTo>
                    <a:pt x="6" y="494"/>
                  </a:lnTo>
                  <a:lnTo>
                    <a:pt x="1" y="533"/>
                  </a:lnTo>
                  <a:lnTo>
                    <a:pt x="0" y="574"/>
                  </a:lnTo>
                  <a:lnTo>
                    <a:pt x="3" y="633"/>
                  </a:lnTo>
                  <a:lnTo>
                    <a:pt x="11" y="689"/>
                  </a:lnTo>
                  <a:lnTo>
                    <a:pt x="25" y="745"/>
                  </a:lnTo>
                  <a:lnTo>
                    <a:pt x="45" y="798"/>
                  </a:lnTo>
                  <a:lnTo>
                    <a:pt x="69" y="848"/>
                  </a:lnTo>
                  <a:lnTo>
                    <a:pt x="98" y="895"/>
                  </a:lnTo>
                  <a:lnTo>
                    <a:pt x="131" y="939"/>
                  </a:lnTo>
                  <a:lnTo>
                    <a:pt x="168" y="981"/>
                  </a:lnTo>
                  <a:lnTo>
                    <a:pt x="208" y="1017"/>
                  </a:lnTo>
                  <a:lnTo>
                    <a:pt x="253" y="1051"/>
                  </a:lnTo>
                  <a:lnTo>
                    <a:pt x="301" y="1080"/>
                  </a:lnTo>
                  <a:lnTo>
                    <a:pt x="350" y="1104"/>
                  </a:lnTo>
                  <a:lnTo>
                    <a:pt x="403" y="1123"/>
                  </a:lnTo>
                  <a:lnTo>
                    <a:pt x="458" y="1137"/>
                  </a:lnTo>
                  <a:lnTo>
                    <a:pt x="515" y="1145"/>
                  </a:lnTo>
                  <a:lnTo>
                    <a:pt x="574" y="1149"/>
                  </a:lnTo>
                  <a:lnTo>
                    <a:pt x="633" y="1145"/>
                  </a:lnTo>
                  <a:lnTo>
                    <a:pt x="690" y="1137"/>
                  </a:lnTo>
                  <a:lnTo>
                    <a:pt x="745" y="1123"/>
                  </a:lnTo>
                  <a:lnTo>
                    <a:pt x="797" y="1104"/>
                  </a:lnTo>
                  <a:lnTo>
                    <a:pt x="848" y="1080"/>
                  </a:lnTo>
                  <a:lnTo>
                    <a:pt x="895" y="1051"/>
                  </a:lnTo>
                  <a:lnTo>
                    <a:pt x="940" y="1017"/>
                  </a:lnTo>
                  <a:lnTo>
                    <a:pt x="981" y="981"/>
                  </a:lnTo>
                  <a:lnTo>
                    <a:pt x="1017" y="939"/>
                  </a:lnTo>
                  <a:lnTo>
                    <a:pt x="1051" y="895"/>
                  </a:lnTo>
                  <a:lnTo>
                    <a:pt x="1080" y="848"/>
                  </a:lnTo>
                  <a:lnTo>
                    <a:pt x="1104" y="798"/>
                  </a:lnTo>
                  <a:lnTo>
                    <a:pt x="1124" y="745"/>
                  </a:lnTo>
                  <a:lnTo>
                    <a:pt x="1137" y="689"/>
                  </a:lnTo>
                  <a:lnTo>
                    <a:pt x="1145" y="633"/>
                  </a:lnTo>
                  <a:lnTo>
                    <a:pt x="1149" y="574"/>
                  </a:lnTo>
                  <a:lnTo>
                    <a:pt x="1148" y="533"/>
                  </a:lnTo>
                  <a:lnTo>
                    <a:pt x="1143" y="493"/>
                  </a:lnTo>
                  <a:lnTo>
                    <a:pt x="1136" y="453"/>
                  </a:lnTo>
                  <a:lnTo>
                    <a:pt x="1126" y="414"/>
                  </a:lnTo>
                  <a:lnTo>
                    <a:pt x="1114" y="378"/>
                  </a:lnTo>
                  <a:lnTo>
                    <a:pt x="1099" y="341"/>
                  </a:lnTo>
                  <a:lnTo>
                    <a:pt x="1082" y="306"/>
                  </a:lnTo>
                  <a:lnTo>
                    <a:pt x="1064" y="273"/>
                  </a:lnTo>
                  <a:lnTo>
                    <a:pt x="1042" y="241"/>
                  </a:lnTo>
                  <a:lnTo>
                    <a:pt x="1017" y="209"/>
                  </a:lnTo>
                  <a:lnTo>
                    <a:pt x="992" y="181"/>
                  </a:lnTo>
                  <a:lnTo>
                    <a:pt x="966" y="153"/>
                  </a:lnTo>
                  <a:lnTo>
                    <a:pt x="936" y="128"/>
                  </a:lnTo>
                  <a:lnTo>
                    <a:pt x="905" y="105"/>
                  </a:lnTo>
                  <a:lnTo>
                    <a:pt x="872" y="84"/>
                  </a:lnTo>
                  <a:lnTo>
                    <a:pt x="839" y="64"/>
                  </a:lnTo>
                  <a:lnTo>
                    <a:pt x="669" y="204"/>
                  </a:lnTo>
                  <a:lnTo>
                    <a:pt x="675" y="218"/>
                  </a:lnTo>
                  <a:lnTo>
                    <a:pt x="680" y="233"/>
                  </a:lnTo>
                  <a:lnTo>
                    <a:pt x="686" y="249"/>
                  </a:lnTo>
                  <a:lnTo>
                    <a:pt x="690" y="265"/>
                  </a:lnTo>
                  <a:lnTo>
                    <a:pt x="695" y="281"/>
                  </a:lnTo>
                  <a:lnTo>
                    <a:pt x="698" y="297"/>
                  </a:lnTo>
                  <a:lnTo>
                    <a:pt x="703" y="314"/>
                  </a:lnTo>
                  <a:lnTo>
                    <a:pt x="706" y="331"/>
                  </a:lnTo>
                  <a:lnTo>
                    <a:pt x="732" y="322"/>
                  </a:lnTo>
                  <a:lnTo>
                    <a:pt x="757" y="314"/>
                  </a:lnTo>
                  <a:lnTo>
                    <a:pt x="780" y="307"/>
                  </a:lnTo>
                  <a:lnTo>
                    <a:pt x="803" y="302"/>
                  </a:lnTo>
                  <a:lnTo>
                    <a:pt x="824" y="297"/>
                  </a:lnTo>
                  <a:lnTo>
                    <a:pt x="845" y="294"/>
                  </a:lnTo>
                  <a:lnTo>
                    <a:pt x="863" y="291"/>
                  </a:lnTo>
                  <a:lnTo>
                    <a:pt x="880" y="291"/>
                  </a:lnTo>
                  <a:lnTo>
                    <a:pt x="898" y="291"/>
                  </a:lnTo>
                  <a:lnTo>
                    <a:pt x="913" y="294"/>
                  </a:lnTo>
                  <a:lnTo>
                    <a:pt x="926" y="296"/>
                  </a:lnTo>
                  <a:lnTo>
                    <a:pt x="939" y="300"/>
                  </a:lnTo>
                  <a:lnTo>
                    <a:pt x="949" y="306"/>
                  </a:lnTo>
                  <a:lnTo>
                    <a:pt x="960" y="313"/>
                  </a:lnTo>
                  <a:lnTo>
                    <a:pt x="968" y="321"/>
                  </a:lnTo>
                  <a:lnTo>
                    <a:pt x="975" y="330"/>
                  </a:lnTo>
                  <a:lnTo>
                    <a:pt x="983" y="349"/>
                  </a:lnTo>
                  <a:lnTo>
                    <a:pt x="985" y="369"/>
                  </a:lnTo>
                  <a:lnTo>
                    <a:pt x="983" y="390"/>
                  </a:lnTo>
                  <a:lnTo>
                    <a:pt x="976" y="412"/>
                  </a:lnTo>
                  <a:lnTo>
                    <a:pt x="966" y="434"/>
                  </a:lnTo>
                  <a:lnTo>
                    <a:pt x="952" y="456"/>
                  </a:lnTo>
                  <a:lnTo>
                    <a:pt x="936" y="478"/>
                  </a:lnTo>
                  <a:lnTo>
                    <a:pt x="918" y="500"/>
                  </a:lnTo>
                  <a:lnTo>
                    <a:pt x="909" y="509"/>
                  </a:lnTo>
                  <a:lnTo>
                    <a:pt x="901" y="518"/>
                  </a:lnTo>
                  <a:lnTo>
                    <a:pt x="892" y="527"/>
                  </a:lnTo>
                  <a:lnTo>
                    <a:pt x="884" y="536"/>
                  </a:lnTo>
                  <a:lnTo>
                    <a:pt x="875" y="544"/>
                  </a:lnTo>
                  <a:lnTo>
                    <a:pt x="866" y="552"/>
                  </a:lnTo>
                  <a:lnTo>
                    <a:pt x="857" y="560"/>
                  </a:lnTo>
                  <a:lnTo>
                    <a:pt x="849" y="567"/>
                  </a:lnTo>
                  <a:lnTo>
                    <a:pt x="856" y="573"/>
                  </a:lnTo>
                  <a:lnTo>
                    <a:pt x="863" y="579"/>
                  </a:lnTo>
                  <a:lnTo>
                    <a:pt x="870" y="585"/>
                  </a:lnTo>
                  <a:lnTo>
                    <a:pt x="876" y="589"/>
                  </a:lnTo>
                  <a:lnTo>
                    <a:pt x="883" y="595"/>
                  </a:lnTo>
                  <a:lnTo>
                    <a:pt x="888" y="601"/>
                  </a:lnTo>
                  <a:lnTo>
                    <a:pt x="894" y="605"/>
                  </a:lnTo>
                  <a:lnTo>
                    <a:pt x="900" y="611"/>
                  </a:lnTo>
                  <a:lnTo>
                    <a:pt x="928" y="639"/>
                  </a:lnTo>
                  <a:lnTo>
                    <a:pt x="951" y="665"/>
                  </a:lnTo>
                  <a:lnTo>
                    <a:pt x="968" y="691"/>
                  </a:lnTo>
                  <a:lnTo>
                    <a:pt x="982" y="715"/>
                  </a:lnTo>
                  <a:lnTo>
                    <a:pt x="990" y="739"/>
                  </a:lnTo>
                  <a:lnTo>
                    <a:pt x="993" y="760"/>
                  </a:lnTo>
                  <a:lnTo>
                    <a:pt x="991" y="780"/>
                  </a:lnTo>
                  <a:lnTo>
                    <a:pt x="984" y="799"/>
                  </a:lnTo>
                  <a:lnTo>
                    <a:pt x="977" y="808"/>
                  </a:lnTo>
                  <a:lnTo>
                    <a:pt x="969" y="816"/>
                  </a:lnTo>
                  <a:lnTo>
                    <a:pt x="960" y="823"/>
                  </a:lnTo>
                  <a:lnTo>
                    <a:pt x="949" y="829"/>
                  </a:lnTo>
                  <a:lnTo>
                    <a:pt x="937" y="833"/>
                  </a:lnTo>
                  <a:lnTo>
                    <a:pt x="923" y="838"/>
                  </a:lnTo>
                  <a:lnTo>
                    <a:pt x="908" y="840"/>
                  </a:lnTo>
                  <a:lnTo>
                    <a:pt x="892" y="841"/>
                  </a:lnTo>
                  <a:lnTo>
                    <a:pt x="875" y="841"/>
                  </a:lnTo>
                  <a:lnTo>
                    <a:pt x="855" y="840"/>
                  </a:lnTo>
                  <a:lnTo>
                    <a:pt x="835" y="838"/>
                  </a:lnTo>
                  <a:lnTo>
                    <a:pt x="815" y="834"/>
                  </a:lnTo>
                  <a:lnTo>
                    <a:pt x="792" y="829"/>
                  </a:lnTo>
                  <a:lnTo>
                    <a:pt x="769" y="823"/>
                  </a:lnTo>
                  <a:lnTo>
                    <a:pt x="744" y="816"/>
                  </a:lnTo>
                  <a:lnTo>
                    <a:pt x="719" y="808"/>
                  </a:lnTo>
                  <a:lnTo>
                    <a:pt x="710" y="814"/>
                  </a:lnTo>
                  <a:lnTo>
                    <a:pt x="705" y="840"/>
                  </a:lnTo>
                  <a:lnTo>
                    <a:pt x="701" y="864"/>
                  </a:lnTo>
                  <a:lnTo>
                    <a:pt x="695" y="888"/>
                  </a:lnTo>
                  <a:lnTo>
                    <a:pt x="689" y="910"/>
                  </a:lnTo>
                  <a:lnTo>
                    <a:pt x="679" y="940"/>
                  </a:lnTo>
                  <a:lnTo>
                    <a:pt x="667" y="967"/>
                  </a:lnTo>
                  <a:lnTo>
                    <a:pt x="656" y="989"/>
                  </a:lnTo>
                  <a:lnTo>
                    <a:pt x="642" y="1008"/>
                  </a:lnTo>
                  <a:lnTo>
                    <a:pt x="628" y="1023"/>
                  </a:lnTo>
                  <a:lnTo>
                    <a:pt x="612" y="1033"/>
                  </a:lnTo>
                  <a:lnTo>
                    <a:pt x="596" y="1040"/>
                  </a:lnTo>
                  <a:lnTo>
                    <a:pt x="578" y="1044"/>
                  </a:lnTo>
                  <a:lnTo>
                    <a:pt x="556" y="1040"/>
                  </a:lnTo>
                  <a:lnTo>
                    <a:pt x="535" y="1030"/>
                  </a:lnTo>
                  <a:lnTo>
                    <a:pt x="514" y="1012"/>
                  </a:lnTo>
                  <a:lnTo>
                    <a:pt x="495" y="986"/>
                  </a:lnTo>
                  <a:lnTo>
                    <a:pt x="478" y="954"/>
                  </a:lnTo>
                  <a:lnTo>
                    <a:pt x="462" y="915"/>
                  </a:lnTo>
                  <a:lnTo>
                    <a:pt x="448" y="870"/>
                  </a:lnTo>
                  <a:lnTo>
                    <a:pt x="435" y="818"/>
                  </a:lnTo>
                  <a:lnTo>
                    <a:pt x="419" y="824"/>
                  </a:lnTo>
                  <a:lnTo>
                    <a:pt x="402" y="830"/>
                  </a:lnTo>
                  <a:lnTo>
                    <a:pt x="384" y="836"/>
                  </a:lnTo>
                  <a:lnTo>
                    <a:pt x="364" y="841"/>
                  </a:lnTo>
                  <a:lnTo>
                    <a:pt x="346" y="846"/>
                  </a:lnTo>
                  <a:lnTo>
                    <a:pt x="325" y="851"/>
                  </a:lnTo>
                  <a:lnTo>
                    <a:pt x="305" y="854"/>
                  </a:lnTo>
                  <a:lnTo>
                    <a:pt x="286" y="856"/>
                  </a:lnTo>
                  <a:lnTo>
                    <a:pt x="267" y="859"/>
                  </a:lnTo>
                  <a:lnTo>
                    <a:pt x="249" y="859"/>
                  </a:lnTo>
                  <a:lnTo>
                    <a:pt x="231" y="856"/>
                  </a:lnTo>
                  <a:lnTo>
                    <a:pt x="215" y="853"/>
                  </a:lnTo>
                  <a:lnTo>
                    <a:pt x="200" y="848"/>
                  </a:lnTo>
                  <a:lnTo>
                    <a:pt x="188" y="841"/>
                  </a:lnTo>
                  <a:lnTo>
                    <a:pt x="176" y="831"/>
                  </a:lnTo>
                  <a:lnTo>
                    <a:pt x="167" y="819"/>
                  </a:lnTo>
                  <a:lnTo>
                    <a:pt x="160" y="803"/>
                  </a:lnTo>
                  <a:lnTo>
                    <a:pt x="157" y="786"/>
                  </a:lnTo>
                  <a:lnTo>
                    <a:pt x="159" y="766"/>
                  </a:lnTo>
                  <a:lnTo>
                    <a:pt x="163" y="746"/>
                  </a:lnTo>
                  <a:lnTo>
                    <a:pt x="173" y="724"/>
                  </a:lnTo>
                  <a:lnTo>
                    <a:pt x="185" y="701"/>
                  </a:lnTo>
                  <a:lnTo>
                    <a:pt x="203" y="677"/>
                  </a:lnTo>
                  <a:lnTo>
                    <a:pt x="223" y="651"/>
                  </a:lnTo>
                  <a:lnTo>
                    <a:pt x="230" y="643"/>
                  </a:lnTo>
                  <a:lnTo>
                    <a:pt x="238" y="635"/>
                  </a:lnTo>
                  <a:lnTo>
                    <a:pt x="246" y="626"/>
                  </a:lnTo>
                  <a:lnTo>
                    <a:pt x="254" y="618"/>
                  </a:lnTo>
                  <a:lnTo>
                    <a:pt x="264" y="609"/>
                  </a:lnTo>
                  <a:lnTo>
                    <a:pt x="273" y="601"/>
                  </a:lnTo>
                  <a:lnTo>
                    <a:pt x="282" y="592"/>
                  </a:lnTo>
                  <a:lnTo>
                    <a:pt x="293" y="582"/>
                  </a:lnTo>
                  <a:lnTo>
                    <a:pt x="252" y="549"/>
                  </a:lnTo>
                  <a:lnTo>
                    <a:pt x="219" y="516"/>
                  </a:lnTo>
                  <a:lnTo>
                    <a:pt x="191" y="485"/>
                  </a:lnTo>
                  <a:lnTo>
                    <a:pt x="170" y="455"/>
                  </a:lnTo>
                  <a:lnTo>
                    <a:pt x="158" y="427"/>
                  </a:lnTo>
                  <a:lnTo>
                    <a:pt x="151" y="401"/>
                  </a:lnTo>
                  <a:lnTo>
                    <a:pt x="151" y="376"/>
                  </a:lnTo>
                  <a:lnTo>
                    <a:pt x="159" y="354"/>
                  </a:lnTo>
                  <a:lnTo>
                    <a:pt x="163" y="346"/>
                  </a:lnTo>
                  <a:lnTo>
                    <a:pt x="169" y="340"/>
                  </a:lnTo>
                  <a:lnTo>
                    <a:pt x="176" y="334"/>
                  </a:lnTo>
                  <a:lnTo>
                    <a:pt x="184" y="328"/>
                  </a:lnTo>
                  <a:lnTo>
                    <a:pt x="192" y="323"/>
                  </a:lnTo>
                  <a:lnTo>
                    <a:pt x="203" y="319"/>
                  </a:lnTo>
                  <a:lnTo>
                    <a:pt x="213" y="315"/>
                  </a:lnTo>
                  <a:lnTo>
                    <a:pt x="225" y="313"/>
                  </a:lnTo>
                  <a:lnTo>
                    <a:pt x="236" y="312"/>
                  </a:lnTo>
                  <a:lnTo>
                    <a:pt x="250" y="311"/>
                  </a:lnTo>
                  <a:lnTo>
                    <a:pt x="264" y="311"/>
                  </a:lnTo>
                  <a:lnTo>
                    <a:pt x="279" y="311"/>
                  </a:lnTo>
                  <a:lnTo>
                    <a:pt x="294" y="312"/>
                  </a:lnTo>
                  <a:lnTo>
                    <a:pt x="310" y="314"/>
                  </a:lnTo>
                  <a:lnTo>
                    <a:pt x="327" y="318"/>
                  </a:lnTo>
                  <a:lnTo>
                    <a:pt x="346" y="321"/>
                  </a:lnTo>
                  <a:lnTo>
                    <a:pt x="355" y="323"/>
                  </a:lnTo>
                  <a:lnTo>
                    <a:pt x="364" y="326"/>
                  </a:lnTo>
                  <a:lnTo>
                    <a:pt x="373" y="328"/>
                  </a:lnTo>
                  <a:lnTo>
                    <a:pt x="384" y="330"/>
                  </a:lnTo>
                  <a:lnTo>
                    <a:pt x="394" y="334"/>
                  </a:lnTo>
                  <a:lnTo>
                    <a:pt x="404" y="337"/>
                  </a:lnTo>
                  <a:lnTo>
                    <a:pt x="415" y="341"/>
                  </a:lnTo>
                  <a:lnTo>
                    <a:pt x="425" y="344"/>
                  </a:lnTo>
                  <a:lnTo>
                    <a:pt x="433" y="338"/>
                  </a:lnTo>
                  <a:lnTo>
                    <a:pt x="439" y="311"/>
                  </a:lnTo>
                  <a:lnTo>
                    <a:pt x="443" y="284"/>
                  </a:lnTo>
                  <a:lnTo>
                    <a:pt x="449" y="259"/>
                  </a:lnTo>
                  <a:lnTo>
                    <a:pt x="456" y="236"/>
                  </a:lnTo>
                  <a:lnTo>
                    <a:pt x="467" y="207"/>
                  </a:lnTo>
                  <a:lnTo>
                    <a:pt x="477" y="181"/>
                  </a:lnTo>
                  <a:lnTo>
                    <a:pt x="490" y="159"/>
                  </a:lnTo>
                  <a:lnTo>
                    <a:pt x="503" y="140"/>
                  </a:lnTo>
                  <a:lnTo>
                    <a:pt x="517" y="127"/>
                  </a:lnTo>
                  <a:lnTo>
                    <a:pt x="532" y="116"/>
                  </a:lnTo>
                  <a:lnTo>
                    <a:pt x="548" y="111"/>
                  </a:lnTo>
                  <a:lnTo>
                    <a:pt x="565" y="108"/>
                  </a:lnTo>
                  <a:lnTo>
                    <a:pt x="579" y="109"/>
                  </a:lnTo>
                  <a:lnTo>
                    <a:pt x="593" y="114"/>
                  </a:lnTo>
                  <a:lnTo>
                    <a:pt x="608" y="121"/>
                  </a:lnTo>
                  <a:lnTo>
                    <a:pt x="621" y="131"/>
                  </a:lnTo>
                  <a:lnTo>
                    <a:pt x="634" y="145"/>
                  </a:lnTo>
                  <a:lnTo>
                    <a:pt x="646" y="162"/>
                  </a:lnTo>
                  <a:lnTo>
                    <a:pt x="658" y="182"/>
                  </a:lnTo>
                  <a:lnTo>
                    <a:pt x="669" y="204"/>
                  </a:lnTo>
                  <a:lnTo>
                    <a:pt x="839" y="64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8"/>
            <p:cNvSpPr>
              <a:spLocks/>
            </p:cNvSpPr>
            <p:nvPr/>
          </p:nvSpPr>
          <p:spPr bwMode="auto">
            <a:xfrm>
              <a:off x="3043" y="2150"/>
              <a:ext cx="97" cy="80"/>
            </a:xfrm>
            <a:custGeom>
              <a:avLst/>
              <a:gdLst>
                <a:gd name="T0" fmla="*/ 118 w 196"/>
                <a:gd name="T1" fmla="*/ 42 h 160"/>
                <a:gd name="T2" fmla="*/ 112 w 196"/>
                <a:gd name="T3" fmla="*/ 37 h 160"/>
                <a:gd name="T4" fmla="*/ 107 w 196"/>
                <a:gd name="T5" fmla="*/ 33 h 160"/>
                <a:gd name="T6" fmla="*/ 101 w 196"/>
                <a:gd name="T7" fmla="*/ 27 h 160"/>
                <a:gd name="T8" fmla="*/ 96 w 196"/>
                <a:gd name="T9" fmla="*/ 22 h 160"/>
                <a:gd name="T10" fmla="*/ 89 w 196"/>
                <a:gd name="T11" fmla="*/ 16 h 160"/>
                <a:gd name="T12" fmla="*/ 83 w 196"/>
                <a:gd name="T13" fmla="*/ 12 h 160"/>
                <a:gd name="T14" fmla="*/ 76 w 196"/>
                <a:gd name="T15" fmla="*/ 6 h 160"/>
                <a:gd name="T16" fmla="*/ 69 w 196"/>
                <a:gd name="T17" fmla="*/ 0 h 160"/>
                <a:gd name="T18" fmla="*/ 62 w 196"/>
                <a:gd name="T19" fmla="*/ 6 h 160"/>
                <a:gd name="T20" fmla="*/ 54 w 196"/>
                <a:gd name="T21" fmla="*/ 12 h 160"/>
                <a:gd name="T22" fmla="*/ 46 w 196"/>
                <a:gd name="T23" fmla="*/ 18 h 160"/>
                <a:gd name="T24" fmla="*/ 39 w 196"/>
                <a:gd name="T25" fmla="*/ 23 h 160"/>
                <a:gd name="T26" fmla="*/ 30 w 196"/>
                <a:gd name="T27" fmla="*/ 30 h 160"/>
                <a:gd name="T28" fmla="*/ 22 w 196"/>
                <a:gd name="T29" fmla="*/ 36 h 160"/>
                <a:gd name="T30" fmla="*/ 14 w 196"/>
                <a:gd name="T31" fmla="*/ 42 h 160"/>
                <a:gd name="T32" fmla="*/ 5 w 196"/>
                <a:gd name="T33" fmla="*/ 47 h 160"/>
                <a:gd name="T34" fmla="*/ 5 w 196"/>
                <a:gd name="T35" fmla="*/ 67 h 160"/>
                <a:gd name="T36" fmla="*/ 3 w 196"/>
                <a:gd name="T37" fmla="*/ 87 h 160"/>
                <a:gd name="T38" fmla="*/ 1 w 196"/>
                <a:gd name="T39" fmla="*/ 105 h 160"/>
                <a:gd name="T40" fmla="*/ 0 w 196"/>
                <a:gd name="T41" fmla="*/ 125 h 160"/>
                <a:gd name="T42" fmla="*/ 23 w 196"/>
                <a:gd name="T43" fmla="*/ 133 h 160"/>
                <a:gd name="T44" fmla="*/ 45 w 196"/>
                <a:gd name="T45" fmla="*/ 140 h 160"/>
                <a:gd name="T46" fmla="*/ 66 w 196"/>
                <a:gd name="T47" fmla="*/ 145 h 160"/>
                <a:gd name="T48" fmla="*/ 84 w 196"/>
                <a:gd name="T49" fmla="*/ 150 h 160"/>
                <a:gd name="T50" fmla="*/ 101 w 196"/>
                <a:gd name="T51" fmla="*/ 154 h 160"/>
                <a:gd name="T52" fmla="*/ 118 w 196"/>
                <a:gd name="T53" fmla="*/ 157 h 160"/>
                <a:gd name="T54" fmla="*/ 131 w 196"/>
                <a:gd name="T55" fmla="*/ 159 h 160"/>
                <a:gd name="T56" fmla="*/ 144 w 196"/>
                <a:gd name="T57" fmla="*/ 160 h 160"/>
                <a:gd name="T58" fmla="*/ 154 w 196"/>
                <a:gd name="T59" fmla="*/ 160 h 160"/>
                <a:gd name="T60" fmla="*/ 165 w 196"/>
                <a:gd name="T61" fmla="*/ 160 h 160"/>
                <a:gd name="T62" fmla="*/ 173 w 196"/>
                <a:gd name="T63" fmla="*/ 160 h 160"/>
                <a:gd name="T64" fmla="*/ 180 w 196"/>
                <a:gd name="T65" fmla="*/ 159 h 160"/>
                <a:gd name="T66" fmla="*/ 186 w 196"/>
                <a:gd name="T67" fmla="*/ 157 h 160"/>
                <a:gd name="T68" fmla="*/ 190 w 196"/>
                <a:gd name="T69" fmla="*/ 156 h 160"/>
                <a:gd name="T70" fmla="*/ 193 w 196"/>
                <a:gd name="T71" fmla="*/ 153 h 160"/>
                <a:gd name="T72" fmla="*/ 195 w 196"/>
                <a:gd name="T73" fmla="*/ 151 h 160"/>
                <a:gd name="T74" fmla="*/ 196 w 196"/>
                <a:gd name="T75" fmla="*/ 145 h 160"/>
                <a:gd name="T76" fmla="*/ 195 w 196"/>
                <a:gd name="T77" fmla="*/ 137 h 160"/>
                <a:gd name="T78" fmla="*/ 191 w 196"/>
                <a:gd name="T79" fmla="*/ 127 h 160"/>
                <a:gd name="T80" fmla="*/ 184 w 196"/>
                <a:gd name="T81" fmla="*/ 114 h 160"/>
                <a:gd name="T82" fmla="*/ 173 w 196"/>
                <a:gd name="T83" fmla="*/ 99 h 160"/>
                <a:gd name="T84" fmla="*/ 159 w 196"/>
                <a:gd name="T85" fmla="*/ 82 h 160"/>
                <a:gd name="T86" fmla="*/ 141 w 196"/>
                <a:gd name="T87" fmla="*/ 62 h 160"/>
                <a:gd name="T88" fmla="*/ 118 w 196"/>
                <a:gd name="T89" fmla="*/ 4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0">
                  <a:moveTo>
                    <a:pt x="118" y="42"/>
                  </a:moveTo>
                  <a:lnTo>
                    <a:pt x="112" y="37"/>
                  </a:lnTo>
                  <a:lnTo>
                    <a:pt x="107" y="33"/>
                  </a:lnTo>
                  <a:lnTo>
                    <a:pt x="101" y="27"/>
                  </a:lnTo>
                  <a:lnTo>
                    <a:pt x="96" y="22"/>
                  </a:lnTo>
                  <a:lnTo>
                    <a:pt x="89" y="16"/>
                  </a:lnTo>
                  <a:lnTo>
                    <a:pt x="83" y="12"/>
                  </a:lnTo>
                  <a:lnTo>
                    <a:pt x="76" y="6"/>
                  </a:lnTo>
                  <a:lnTo>
                    <a:pt x="69" y="0"/>
                  </a:lnTo>
                  <a:lnTo>
                    <a:pt x="62" y="6"/>
                  </a:lnTo>
                  <a:lnTo>
                    <a:pt x="54" y="12"/>
                  </a:lnTo>
                  <a:lnTo>
                    <a:pt x="46" y="18"/>
                  </a:lnTo>
                  <a:lnTo>
                    <a:pt x="39" y="23"/>
                  </a:lnTo>
                  <a:lnTo>
                    <a:pt x="30" y="30"/>
                  </a:lnTo>
                  <a:lnTo>
                    <a:pt x="22" y="36"/>
                  </a:lnTo>
                  <a:lnTo>
                    <a:pt x="14" y="42"/>
                  </a:lnTo>
                  <a:lnTo>
                    <a:pt x="5" y="47"/>
                  </a:lnTo>
                  <a:lnTo>
                    <a:pt x="5" y="67"/>
                  </a:lnTo>
                  <a:lnTo>
                    <a:pt x="3" y="87"/>
                  </a:lnTo>
                  <a:lnTo>
                    <a:pt x="1" y="105"/>
                  </a:lnTo>
                  <a:lnTo>
                    <a:pt x="0" y="125"/>
                  </a:lnTo>
                  <a:lnTo>
                    <a:pt x="23" y="133"/>
                  </a:lnTo>
                  <a:lnTo>
                    <a:pt x="45" y="140"/>
                  </a:lnTo>
                  <a:lnTo>
                    <a:pt x="66" y="145"/>
                  </a:lnTo>
                  <a:lnTo>
                    <a:pt x="84" y="150"/>
                  </a:lnTo>
                  <a:lnTo>
                    <a:pt x="101" y="154"/>
                  </a:lnTo>
                  <a:lnTo>
                    <a:pt x="118" y="157"/>
                  </a:lnTo>
                  <a:lnTo>
                    <a:pt x="131" y="159"/>
                  </a:lnTo>
                  <a:lnTo>
                    <a:pt x="144" y="160"/>
                  </a:lnTo>
                  <a:lnTo>
                    <a:pt x="154" y="160"/>
                  </a:lnTo>
                  <a:lnTo>
                    <a:pt x="165" y="160"/>
                  </a:lnTo>
                  <a:lnTo>
                    <a:pt x="173" y="160"/>
                  </a:lnTo>
                  <a:lnTo>
                    <a:pt x="180" y="159"/>
                  </a:lnTo>
                  <a:lnTo>
                    <a:pt x="186" y="157"/>
                  </a:lnTo>
                  <a:lnTo>
                    <a:pt x="190" y="156"/>
                  </a:lnTo>
                  <a:lnTo>
                    <a:pt x="193" y="153"/>
                  </a:lnTo>
                  <a:lnTo>
                    <a:pt x="195" y="151"/>
                  </a:lnTo>
                  <a:lnTo>
                    <a:pt x="196" y="145"/>
                  </a:lnTo>
                  <a:lnTo>
                    <a:pt x="195" y="137"/>
                  </a:lnTo>
                  <a:lnTo>
                    <a:pt x="191" y="127"/>
                  </a:lnTo>
                  <a:lnTo>
                    <a:pt x="184" y="114"/>
                  </a:lnTo>
                  <a:lnTo>
                    <a:pt x="173" y="99"/>
                  </a:lnTo>
                  <a:lnTo>
                    <a:pt x="159" y="82"/>
                  </a:lnTo>
                  <a:lnTo>
                    <a:pt x="141" y="62"/>
                  </a:lnTo>
                  <a:lnTo>
                    <a:pt x="118" y="42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9"/>
            <p:cNvSpPr>
              <a:spLocks/>
            </p:cNvSpPr>
            <p:nvPr/>
          </p:nvSpPr>
          <p:spPr bwMode="auto">
            <a:xfrm>
              <a:off x="3038" y="2023"/>
              <a:ext cx="98" cy="83"/>
            </a:xfrm>
            <a:custGeom>
              <a:avLst/>
              <a:gdLst>
                <a:gd name="T0" fmla="*/ 74 w 196"/>
                <a:gd name="T1" fmla="*/ 166 h 166"/>
                <a:gd name="T2" fmla="*/ 84 w 196"/>
                <a:gd name="T3" fmla="*/ 157 h 166"/>
                <a:gd name="T4" fmla="*/ 94 w 196"/>
                <a:gd name="T5" fmla="*/ 149 h 166"/>
                <a:gd name="T6" fmla="*/ 104 w 196"/>
                <a:gd name="T7" fmla="*/ 139 h 166"/>
                <a:gd name="T8" fmla="*/ 113 w 196"/>
                <a:gd name="T9" fmla="*/ 131 h 166"/>
                <a:gd name="T10" fmla="*/ 121 w 196"/>
                <a:gd name="T11" fmla="*/ 123 h 166"/>
                <a:gd name="T12" fmla="*/ 129 w 196"/>
                <a:gd name="T13" fmla="*/ 115 h 166"/>
                <a:gd name="T14" fmla="*/ 136 w 196"/>
                <a:gd name="T15" fmla="*/ 107 h 166"/>
                <a:gd name="T16" fmla="*/ 143 w 196"/>
                <a:gd name="T17" fmla="*/ 100 h 166"/>
                <a:gd name="T18" fmla="*/ 159 w 196"/>
                <a:gd name="T19" fmla="*/ 82 h 166"/>
                <a:gd name="T20" fmla="*/ 172 w 196"/>
                <a:gd name="T21" fmla="*/ 66 h 166"/>
                <a:gd name="T22" fmla="*/ 181 w 196"/>
                <a:gd name="T23" fmla="*/ 51 h 166"/>
                <a:gd name="T24" fmla="*/ 188 w 196"/>
                <a:gd name="T25" fmla="*/ 38 h 166"/>
                <a:gd name="T26" fmla="*/ 192 w 196"/>
                <a:gd name="T27" fmla="*/ 28 h 166"/>
                <a:gd name="T28" fmla="*/ 195 w 196"/>
                <a:gd name="T29" fmla="*/ 20 h 166"/>
                <a:gd name="T30" fmla="*/ 196 w 196"/>
                <a:gd name="T31" fmla="*/ 13 h 166"/>
                <a:gd name="T32" fmla="*/ 195 w 196"/>
                <a:gd name="T33" fmla="*/ 8 h 166"/>
                <a:gd name="T34" fmla="*/ 192 w 196"/>
                <a:gd name="T35" fmla="*/ 6 h 166"/>
                <a:gd name="T36" fmla="*/ 189 w 196"/>
                <a:gd name="T37" fmla="*/ 5 h 166"/>
                <a:gd name="T38" fmla="*/ 184 w 196"/>
                <a:gd name="T39" fmla="*/ 2 h 166"/>
                <a:gd name="T40" fmla="*/ 179 w 196"/>
                <a:gd name="T41" fmla="*/ 1 h 166"/>
                <a:gd name="T42" fmla="*/ 172 w 196"/>
                <a:gd name="T43" fmla="*/ 0 h 166"/>
                <a:gd name="T44" fmla="*/ 164 w 196"/>
                <a:gd name="T45" fmla="*/ 0 h 166"/>
                <a:gd name="T46" fmla="*/ 154 w 196"/>
                <a:gd name="T47" fmla="*/ 1 h 166"/>
                <a:gd name="T48" fmla="*/ 143 w 196"/>
                <a:gd name="T49" fmla="*/ 1 h 166"/>
                <a:gd name="T50" fmla="*/ 130 w 196"/>
                <a:gd name="T51" fmla="*/ 4 h 166"/>
                <a:gd name="T52" fmla="*/ 116 w 196"/>
                <a:gd name="T53" fmla="*/ 6 h 166"/>
                <a:gd name="T54" fmla="*/ 100 w 196"/>
                <a:gd name="T55" fmla="*/ 9 h 166"/>
                <a:gd name="T56" fmla="*/ 84 w 196"/>
                <a:gd name="T57" fmla="*/ 14 h 166"/>
                <a:gd name="T58" fmla="*/ 66 w 196"/>
                <a:gd name="T59" fmla="*/ 20 h 166"/>
                <a:gd name="T60" fmla="*/ 45 w 196"/>
                <a:gd name="T61" fmla="*/ 27 h 166"/>
                <a:gd name="T62" fmla="*/ 23 w 196"/>
                <a:gd name="T63" fmla="*/ 35 h 166"/>
                <a:gd name="T64" fmla="*/ 0 w 196"/>
                <a:gd name="T65" fmla="*/ 44 h 166"/>
                <a:gd name="T66" fmla="*/ 2 w 196"/>
                <a:gd name="T67" fmla="*/ 63 h 166"/>
                <a:gd name="T68" fmla="*/ 5 w 196"/>
                <a:gd name="T69" fmla="*/ 82 h 166"/>
                <a:gd name="T70" fmla="*/ 7 w 196"/>
                <a:gd name="T71" fmla="*/ 101 h 166"/>
                <a:gd name="T72" fmla="*/ 9 w 196"/>
                <a:gd name="T73" fmla="*/ 122 h 166"/>
                <a:gd name="T74" fmla="*/ 17 w 196"/>
                <a:gd name="T75" fmla="*/ 128 h 166"/>
                <a:gd name="T76" fmla="*/ 26 w 196"/>
                <a:gd name="T77" fmla="*/ 132 h 166"/>
                <a:gd name="T78" fmla="*/ 35 w 196"/>
                <a:gd name="T79" fmla="*/ 138 h 166"/>
                <a:gd name="T80" fmla="*/ 43 w 196"/>
                <a:gd name="T81" fmla="*/ 144 h 166"/>
                <a:gd name="T82" fmla="*/ 51 w 196"/>
                <a:gd name="T83" fmla="*/ 149 h 166"/>
                <a:gd name="T84" fmla="*/ 59 w 196"/>
                <a:gd name="T85" fmla="*/ 154 h 166"/>
                <a:gd name="T86" fmla="*/ 67 w 196"/>
                <a:gd name="T87" fmla="*/ 160 h 166"/>
                <a:gd name="T88" fmla="*/ 74 w 196"/>
                <a:gd name="T89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6">
                  <a:moveTo>
                    <a:pt x="74" y="166"/>
                  </a:moveTo>
                  <a:lnTo>
                    <a:pt x="84" y="157"/>
                  </a:lnTo>
                  <a:lnTo>
                    <a:pt x="94" y="149"/>
                  </a:lnTo>
                  <a:lnTo>
                    <a:pt x="104" y="139"/>
                  </a:lnTo>
                  <a:lnTo>
                    <a:pt x="113" y="131"/>
                  </a:lnTo>
                  <a:lnTo>
                    <a:pt x="121" y="123"/>
                  </a:lnTo>
                  <a:lnTo>
                    <a:pt x="129" y="115"/>
                  </a:lnTo>
                  <a:lnTo>
                    <a:pt x="136" y="107"/>
                  </a:lnTo>
                  <a:lnTo>
                    <a:pt x="143" y="100"/>
                  </a:lnTo>
                  <a:lnTo>
                    <a:pt x="159" y="82"/>
                  </a:lnTo>
                  <a:lnTo>
                    <a:pt x="172" y="66"/>
                  </a:lnTo>
                  <a:lnTo>
                    <a:pt x="181" y="51"/>
                  </a:lnTo>
                  <a:lnTo>
                    <a:pt x="188" y="38"/>
                  </a:lnTo>
                  <a:lnTo>
                    <a:pt x="192" y="28"/>
                  </a:lnTo>
                  <a:lnTo>
                    <a:pt x="195" y="20"/>
                  </a:lnTo>
                  <a:lnTo>
                    <a:pt x="196" y="13"/>
                  </a:lnTo>
                  <a:lnTo>
                    <a:pt x="195" y="8"/>
                  </a:lnTo>
                  <a:lnTo>
                    <a:pt x="192" y="6"/>
                  </a:lnTo>
                  <a:lnTo>
                    <a:pt x="189" y="5"/>
                  </a:lnTo>
                  <a:lnTo>
                    <a:pt x="184" y="2"/>
                  </a:lnTo>
                  <a:lnTo>
                    <a:pt x="179" y="1"/>
                  </a:lnTo>
                  <a:lnTo>
                    <a:pt x="172" y="0"/>
                  </a:lnTo>
                  <a:lnTo>
                    <a:pt x="164" y="0"/>
                  </a:lnTo>
                  <a:lnTo>
                    <a:pt x="154" y="1"/>
                  </a:lnTo>
                  <a:lnTo>
                    <a:pt x="143" y="1"/>
                  </a:lnTo>
                  <a:lnTo>
                    <a:pt x="130" y="4"/>
                  </a:lnTo>
                  <a:lnTo>
                    <a:pt x="116" y="6"/>
                  </a:lnTo>
                  <a:lnTo>
                    <a:pt x="100" y="9"/>
                  </a:lnTo>
                  <a:lnTo>
                    <a:pt x="84" y="14"/>
                  </a:lnTo>
                  <a:lnTo>
                    <a:pt x="66" y="20"/>
                  </a:lnTo>
                  <a:lnTo>
                    <a:pt x="45" y="27"/>
                  </a:lnTo>
                  <a:lnTo>
                    <a:pt x="23" y="35"/>
                  </a:lnTo>
                  <a:lnTo>
                    <a:pt x="0" y="44"/>
                  </a:lnTo>
                  <a:lnTo>
                    <a:pt x="2" y="63"/>
                  </a:lnTo>
                  <a:lnTo>
                    <a:pt x="5" y="82"/>
                  </a:lnTo>
                  <a:lnTo>
                    <a:pt x="7" y="101"/>
                  </a:lnTo>
                  <a:lnTo>
                    <a:pt x="9" y="122"/>
                  </a:lnTo>
                  <a:lnTo>
                    <a:pt x="17" y="128"/>
                  </a:lnTo>
                  <a:lnTo>
                    <a:pt x="26" y="132"/>
                  </a:lnTo>
                  <a:lnTo>
                    <a:pt x="35" y="138"/>
                  </a:lnTo>
                  <a:lnTo>
                    <a:pt x="43" y="144"/>
                  </a:lnTo>
                  <a:lnTo>
                    <a:pt x="51" y="149"/>
                  </a:lnTo>
                  <a:lnTo>
                    <a:pt x="59" y="154"/>
                  </a:lnTo>
                  <a:lnTo>
                    <a:pt x="67" y="160"/>
                  </a:lnTo>
                  <a:lnTo>
                    <a:pt x="74" y="166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30"/>
            <p:cNvSpPr>
              <a:spLocks/>
            </p:cNvSpPr>
            <p:nvPr/>
          </p:nvSpPr>
          <p:spPr bwMode="auto">
            <a:xfrm>
              <a:off x="2910" y="2073"/>
              <a:ext cx="113" cy="112"/>
            </a:xfrm>
            <a:custGeom>
              <a:avLst/>
              <a:gdLst>
                <a:gd name="T0" fmla="*/ 187 w 226"/>
                <a:gd name="T1" fmla="*/ 28 h 226"/>
                <a:gd name="T2" fmla="*/ 202 w 226"/>
                <a:gd name="T3" fmla="*/ 45 h 226"/>
                <a:gd name="T4" fmla="*/ 219 w 226"/>
                <a:gd name="T5" fmla="*/ 75 h 226"/>
                <a:gd name="T6" fmla="*/ 226 w 226"/>
                <a:gd name="T7" fmla="*/ 119 h 226"/>
                <a:gd name="T8" fmla="*/ 215 w 226"/>
                <a:gd name="T9" fmla="*/ 160 h 226"/>
                <a:gd name="T10" fmla="*/ 189 w 226"/>
                <a:gd name="T11" fmla="*/ 195 h 226"/>
                <a:gd name="T12" fmla="*/ 150 w 226"/>
                <a:gd name="T13" fmla="*/ 219 h 226"/>
                <a:gd name="T14" fmla="*/ 107 w 226"/>
                <a:gd name="T15" fmla="*/ 226 h 226"/>
                <a:gd name="T16" fmla="*/ 66 w 226"/>
                <a:gd name="T17" fmla="*/ 215 h 226"/>
                <a:gd name="T18" fmla="*/ 30 w 226"/>
                <a:gd name="T19" fmla="*/ 190 h 226"/>
                <a:gd name="T20" fmla="*/ 6 w 226"/>
                <a:gd name="T21" fmla="*/ 151 h 226"/>
                <a:gd name="T22" fmla="*/ 0 w 226"/>
                <a:gd name="T23" fmla="*/ 107 h 226"/>
                <a:gd name="T24" fmla="*/ 10 w 226"/>
                <a:gd name="T25" fmla="*/ 66 h 226"/>
                <a:gd name="T26" fmla="*/ 36 w 226"/>
                <a:gd name="T27" fmla="*/ 30 h 226"/>
                <a:gd name="T28" fmla="*/ 70 w 226"/>
                <a:gd name="T29" fmla="*/ 8 h 226"/>
                <a:gd name="T30" fmla="*/ 103 w 226"/>
                <a:gd name="T31" fmla="*/ 0 h 226"/>
                <a:gd name="T32" fmla="*/ 135 w 226"/>
                <a:gd name="T33" fmla="*/ 2 h 226"/>
                <a:gd name="T34" fmla="*/ 165 w 226"/>
                <a:gd name="T35" fmla="*/ 13 h 226"/>
                <a:gd name="T36" fmla="*/ 150 w 226"/>
                <a:gd name="T37" fmla="*/ 60 h 226"/>
                <a:gd name="T38" fmla="*/ 134 w 226"/>
                <a:gd name="T39" fmla="*/ 51 h 226"/>
                <a:gd name="T40" fmla="*/ 115 w 226"/>
                <a:gd name="T41" fmla="*/ 47 h 226"/>
                <a:gd name="T42" fmla="*/ 97 w 226"/>
                <a:gd name="T43" fmla="*/ 50 h 226"/>
                <a:gd name="T44" fmla="*/ 78 w 226"/>
                <a:gd name="T45" fmla="*/ 58 h 226"/>
                <a:gd name="T46" fmla="*/ 59 w 226"/>
                <a:gd name="T47" fmla="*/ 75 h 226"/>
                <a:gd name="T48" fmla="*/ 48 w 226"/>
                <a:gd name="T49" fmla="*/ 97 h 226"/>
                <a:gd name="T50" fmla="*/ 47 w 226"/>
                <a:gd name="T51" fmla="*/ 122 h 226"/>
                <a:gd name="T52" fmla="*/ 56 w 226"/>
                <a:gd name="T53" fmla="*/ 146 h 226"/>
                <a:gd name="T54" fmla="*/ 74 w 226"/>
                <a:gd name="T55" fmla="*/ 166 h 226"/>
                <a:gd name="T56" fmla="*/ 97 w 226"/>
                <a:gd name="T57" fmla="*/ 176 h 226"/>
                <a:gd name="T58" fmla="*/ 121 w 226"/>
                <a:gd name="T59" fmla="*/ 177 h 226"/>
                <a:gd name="T60" fmla="*/ 145 w 226"/>
                <a:gd name="T61" fmla="*/ 168 h 226"/>
                <a:gd name="T62" fmla="*/ 165 w 226"/>
                <a:gd name="T63" fmla="*/ 151 h 226"/>
                <a:gd name="T64" fmla="*/ 175 w 226"/>
                <a:gd name="T65" fmla="*/ 129 h 226"/>
                <a:gd name="T66" fmla="*/ 176 w 226"/>
                <a:gd name="T67" fmla="*/ 104 h 226"/>
                <a:gd name="T68" fmla="*/ 167 w 226"/>
                <a:gd name="T69" fmla="*/ 79 h 226"/>
                <a:gd name="T70" fmla="*/ 159 w 226"/>
                <a:gd name="T71" fmla="*/ 68 h 226"/>
                <a:gd name="T72" fmla="*/ 150 w 226"/>
                <a:gd name="T73" fmla="*/ 6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6" h="226">
                  <a:moveTo>
                    <a:pt x="179" y="21"/>
                  </a:moveTo>
                  <a:lnTo>
                    <a:pt x="187" y="28"/>
                  </a:lnTo>
                  <a:lnTo>
                    <a:pt x="195" y="36"/>
                  </a:lnTo>
                  <a:lnTo>
                    <a:pt x="202" y="45"/>
                  </a:lnTo>
                  <a:lnTo>
                    <a:pt x="209" y="54"/>
                  </a:lnTo>
                  <a:lnTo>
                    <a:pt x="219" y="75"/>
                  </a:lnTo>
                  <a:lnTo>
                    <a:pt x="225" y="97"/>
                  </a:lnTo>
                  <a:lnTo>
                    <a:pt x="226" y="119"/>
                  </a:lnTo>
                  <a:lnTo>
                    <a:pt x="222" y="139"/>
                  </a:lnTo>
                  <a:lnTo>
                    <a:pt x="215" y="160"/>
                  </a:lnTo>
                  <a:lnTo>
                    <a:pt x="204" y="178"/>
                  </a:lnTo>
                  <a:lnTo>
                    <a:pt x="189" y="195"/>
                  </a:lnTo>
                  <a:lnTo>
                    <a:pt x="171" y="208"/>
                  </a:lnTo>
                  <a:lnTo>
                    <a:pt x="150" y="219"/>
                  </a:lnTo>
                  <a:lnTo>
                    <a:pt x="128" y="224"/>
                  </a:lnTo>
                  <a:lnTo>
                    <a:pt x="107" y="226"/>
                  </a:lnTo>
                  <a:lnTo>
                    <a:pt x="85" y="222"/>
                  </a:lnTo>
                  <a:lnTo>
                    <a:pt x="66" y="215"/>
                  </a:lnTo>
                  <a:lnTo>
                    <a:pt x="47" y="204"/>
                  </a:lnTo>
                  <a:lnTo>
                    <a:pt x="30" y="190"/>
                  </a:lnTo>
                  <a:lnTo>
                    <a:pt x="16" y="172"/>
                  </a:lnTo>
                  <a:lnTo>
                    <a:pt x="6" y="151"/>
                  </a:lnTo>
                  <a:lnTo>
                    <a:pt x="1" y="129"/>
                  </a:lnTo>
                  <a:lnTo>
                    <a:pt x="0" y="107"/>
                  </a:lnTo>
                  <a:lnTo>
                    <a:pt x="2" y="86"/>
                  </a:lnTo>
                  <a:lnTo>
                    <a:pt x="10" y="66"/>
                  </a:lnTo>
                  <a:lnTo>
                    <a:pt x="21" y="47"/>
                  </a:lnTo>
                  <a:lnTo>
                    <a:pt x="36" y="30"/>
                  </a:lnTo>
                  <a:lnTo>
                    <a:pt x="54" y="16"/>
                  </a:lnTo>
                  <a:lnTo>
                    <a:pt x="70" y="8"/>
                  </a:lnTo>
                  <a:lnTo>
                    <a:pt x="86" y="4"/>
                  </a:lnTo>
                  <a:lnTo>
                    <a:pt x="103" y="0"/>
                  </a:lnTo>
                  <a:lnTo>
                    <a:pt x="119" y="0"/>
                  </a:lnTo>
                  <a:lnTo>
                    <a:pt x="135" y="2"/>
                  </a:lnTo>
                  <a:lnTo>
                    <a:pt x="150" y="6"/>
                  </a:lnTo>
                  <a:lnTo>
                    <a:pt x="165" y="13"/>
                  </a:lnTo>
                  <a:lnTo>
                    <a:pt x="179" y="21"/>
                  </a:lnTo>
                  <a:lnTo>
                    <a:pt x="150" y="60"/>
                  </a:lnTo>
                  <a:lnTo>
                    <a:pt x="142" y="55"/>
                  </a:lnTo>
                  <a:lnTo>
                    <a:pt x="134" y="51"/>
                  </a:lnTo>
                  <a:lnTo>
                    <a:pt x="124" y="48"/>
                  </a:lnTo>
                  <a:lnTo>
                    <a:pt x="115" y="47"/>
                  </a:lnTo>
                  <a:lnTo>
                    <a:pt x="106" y="47"/>
                  </a:lnTo>
                  <a:lnTo>
                    <a:pt x="97" y="50"/>
                  </a:lnTo>
                  <a:lnTo>
                    <a:pt x="88" y="53"/>
                  </a:lnTo>
                  <a:lnTo>
                    <a:pt x="78" y="58"/>
                  </a:lnTo>
                  <a:lnTo>
                    <a:pt x="68" y="66"/>
                  </a:lnTo>
                  <a:lnTo>
                    <a:pt x="59" y="75"/>
                  </a:lnTo>
                  <a:lnTo>
                    <a:pt x="53" y="85"/>
                  </a:lnTo>
                  <a:lnTo>
                    <a:pt x="48" y="97"/>
                  </a:lnTo>
                  <a:lnTo>
                    <a:pt x="47" y="109"/>
                  </a:lnTo>
                  <a:lnTo>
                    <a:pt x="47" y="122"/>
                  </a:lnTo>
                  <a:lnTo>
                    <a:pt x="51" y="135"/>
                  </a:lnTo>
                  <a:lnTo>
                    <a:pt x="56" y="146"/>
                  </a:lnTo>
                  <a:lnTo>
                    <a:pt x="64" y="157"/>
                  </a:lnTo>
                  <a:lnTo>
                    <a:pt x="74" y="166"/>
                  </a:lnTo>
                  <a:lnTo>
                    <a:pt x="85" y="172"/>
                  </a:lnTo>
                  <a:lnTo>
                    <a:pt x="97" y="176"/>
                  </a:lnTo>
                  <a:lnTo>
                    <a:pt x="108" y="178"/>
                  </a:lnTo>
                  <a:lnTo>
                    <a:pt x="121" y="177"/>
                  </a:lnTo>
                  <a:lnTo>
                    <a:pt x="134" y="174"/>
                  </a:lnTo>
                  <a:lnTo>
                    <a:pt x="145" y="168"/>
                  </a:lnTo>
                  <a:lnTo>
                    <a:pt x="156" y="160"/>
                  </a:lnTo>
                  <a:lnTo>
                    <a:pt x="165" y="151"/>
                  </a:lnTo>
                  <a:lnTo>
                    <a:pt x="171" y="140"/>
                  </a:lnTo>
                  <a:lnTo>
                    <a:pt x="175" y="129"/>
                  </a:lnTo>
                  <a:lnTo>
                    <a:pt x="177" y="116"/>
                  </a:lnTo>
                  <a:lnTo>
                    <a:pt x="176" y="104"/>
                  </a:lnTo>
                  <a:lnTo>
                    <a:pt x="173" y="91"/>
                  </a:lnTo>
                  <a:lnTo>
                    <a:pt x="167" y="79"/>
                  </a:lnTo>
                  <a:lnTo>
                    <a:pt x="164" y="74"/>
                  </a:lnTo>
                  <a:lnTo>
                    <a:pt x="159" y="68"/>
                  </a:lnTo>
                  <a:lnTo>
                    <a:pt x="154" y="63"/>
                  </a:lnTo>
                  <a:lnTo>
                    <a:pt x="150" y="60"/>
                  </a:lnTo>
                  <a:lnTo>
                    <a:pt x="179" y="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6" name="Zástupný symbol pro obsah 2"/>
          <p:cNvSpPr>
            <a:spLocks noGrp="1"/>
          </p:cNvSpPr>
          <p:nvPr>
            <p:ph idx="1"/>
          </p:nvPr>
        </p:nvSpPr>
        <p:spPr>
          <a:xfrm>
            <a:off x="467544" y="1107929"/>
            <a:ext cx="8136904" cy="3473199"/>
          </a:xfrm>
        </p:spPr>
        <p:txBody>
          <a:bodyPr>
            <a:normAutofit/>
          </a:bodyPr>
          <a:lstStyle/>
          <a:p>
            <a:r>
              <a:rPr lang="cs-CZ" dirty="0" smtClean="0"/>
              <a:t>Rozdíl elektronegativit mezi 0,4 – 1,7</a:t>
            </a:r>
          </a:p>
          <a:p>
            <a:r>
              <a:rPr lang="cs-CZ" dirty="0" smtClean="0"/>
              <a:t>Nejrozšířenější typ vazby</a:t>
            </a:r>
          </a:p>
          <a:p>
            <a:r>
              <a:rPr lang="cs-CZ" dirty="0" smtClean="0"/>
              <a:t>Podle velikosti rozdílu elektronegativit se těžiště vazby posunuje </a:t>
            </a:r>
            <a:r>
              <a:rPr lang="cs-CZ" b="1" dirty="0" smtClean="0"/>
              <a:t>výrazně</a:t>
            </a:r>
            <a:r>
              <a:rPr lang="cs-CZ" dirty="0" smtClean="0"/>
              <a:t> směrem k </a:t>
            </a:r>
            <a:r>
              <a:rPr lang="cs-CZ" dirty="0" err="1" smtClean="0"/>
              <a:t>elektronegativnějšímu</a:t>
            </a:r>
            <a:r>
              <a:rPr lang="cs-CZ" dirty="0" smtClean="0"/>
              <a:t> atomu</a:t>
            </a:r>
            <a:endParaRPr lang="cs-CZ" dirty="0"/>
          </a:p>
        </p:txBody>
      </p:sp>
      <p:sp>
        <p:nvSpPr>
          <p:cNvPr id="28" name="TextovéPole 27">
            <a:hlinkClick r:id="rId3" action="ppaction://hlinksldjump"/>
          </p:cNvPr>
          <p:cNvSpPr txBox="1"/>
          <p:nvPr/>
        </p:nvSpPr>
        <p:spPr>
          <a:xfrm>
            <a:off x="2487263" y="6381328"/>
            <a:ext cx="1508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29" name="TextovéPole 28">
            <a:hlinkClick r:id="rId4" action="ppaction://hlinksldjump"/>
          </p:cNvPr>
          <p:cNvSpPr txBox="1"/>
          <p:nvPr/>
        </p:nvSpPr>
        <p:spPr>
          <a:xfrm>
            <a:off x="5004047" y="6381328"/>
            <a:ext cx="2493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práce s prezentací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876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Vazba iontová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851" y="4003745"/>
            <a:ext cx="3468429" cy="2089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3732914" y="4854444"/>
            <a:ext cx="144016" cy="16971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726443" y="5074274"/>
            <a:ext cx="144016" cy="169711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Group 20"/>
          <p:cNvGrpSpPr>
            <a:grpSpLocks noChangeAspect="1"/>
          </p:cNvGrpSpPr>
          <p:nvPr/>
        </p:nvGrpSpPr>
        <p:grpSpPr bwMode="auto">
          <a:xfrm>
            <a:off x="784886" y="3558610"/>
            <a:ext cx="2838965" cy="2838965"/>
            <a:chOff x="2679" y="1844"/>
            <a:chExt cx="574" cy="574"/>
          </a:xfrm>
        </p:grpSpPr>
        <p:sp>
          <p:nvSpPr>
            <p:cNvPr id="8" name="Freeform 23"/>
            <p:cNvSpPr>
              <a:spLocks/>
            </p:cNvSpPr>
            <p:nvPr/>
          </p:nvSpPr>
          <p:spPr bwMode="auto">
            <a:xfrm>
              <a:off x="2930" y="1934"/>
              <a:ext cx="70" cy="106"/>
            </a:xfrm>
            <a:custGeom>
              <a:avLst/>
              <a:gdLst>
                <a:gd name="T0" fmla="*/ 141 w 141"/>
                <a:gd name="T1" fmla="*/ 178 h 213"/>
                <a:gd name="T2" fmla="*/ 136 w 141"/>
                <a:gd name="T3" fmla="*/ 157 h 213"/>
                <a:gd name="T4" fmla="*/ 133 w 141"/>
                <a:gd name="T5" fmla="*/ 138 h 213"/>
                <a:gd name="T6" fmla="*/ 128 w 141"/>
                <a:gd name="T7" fmla="*/ 121 h 213"/>
                <a:gd name="T8" fmla="*/ 123 w 141"/>
                <a:gd name="T9" fmla="*/ 104 h 213"/>
                <a:gd name="T10" fmla="*/ 114 w 141"/>
                <a:gd name="T11" fmla="*/ 78 h 213"/>
                <a:gd name="T12" fmla="*/ 106 w 141"/>
                <a:gd name="T13" fmla="*/ 56 h 213"/>
                <a:gd name="T14" fmla="*/ 98 w 141"/>
                <a:gd name="T15" fmla="*/ 38 h 213"/>
                <a:gd name="T16" fmla="*/ 90 w 141"/>
                <a:gd name="T17" fmla="*/ 23 h 213"/>
                <a:gd name="T18" fmla="*/ 83 w 141"/>
                <a:gd name="T19" fmla="*/ 12 h 213"/>
                <a:gd name="T20" fmla="*/ 76 w 141"/>
                <a:gd name="T21" fmla="*/ 5 h 213"/>
                <a:gd name="T22" fmla="*/ 72 w 141"/>
                <a:gd name="T23" fmla="*/ 1 h 213"/>
                <a:gd name="T24" fmla="*/ 67 w 141"/>
                <a:gd name="T25" fmla="*/ 0 h 213"/>
                <a:gd name="T26" fmla="*/ 61 w 141"/>
                <a:gd name="T27" fmla="*/ 2 h 213"/>
                <a:gd name="T28" fmla="*/ 53 w 141"/>
                <a:gd name="T29" fmla="*/ 9 h 213"/>
                <a:gd name="T30" fmla="*/ 45 w 141"/>
                <a:gd name="T31" fmla="*/ 22 h 213"/>
                <a:gd name="T32" fmla="*/ 36 w 141"/>
                <a:gd name="T33" fmla="*/ 39 h 213"/>
                <a:gd name="T34" fmla="*/ 25 w 141"/>
                <a:gd name="T35" fmla="*/ 64 h 213"/>
                <a:gd name="T36" fmla="*/ 16 w 141"/>
                <a:gd name="T37" fmla="*/ 96 h 213"/>
                <a:gd name="T38" fmla="*/ 7 w 141"/>
                <a:gd name="T39" fmla="*/ 136 h 213"/>
                <a:gd name="T40" fmla="*/ 0 w 141"/>
                <a:gd name="T41" fmla="*/ 183 h 213"/>
                <a:gd name="T42" fmla="*/ 5 w 141"/>
                <a:gd name="T43" fmla="*/ 185 h 213"/>
                <a:gd name="T44" fmla="*/ 13 w 141"/>
                <a:gd name="T45" fmla="*/ 188 h 213"/>
                <a:gd name="T46" fmla="*/ 21 w 141"/>
                <a:gd name="T47" fmla="*/ 191 h 213"/>
                <a:gd name="T48" fmla="*/ 29 w 141"/>
                <a:gd name="T49" fmla="*/ 194 h 213"/>
                <a:gd name="T50" fmla="*/ 37 w 141"/>
                <a:gd name="T51" fmla="*/ 198 h 213"/>
                <a:gd name="T52" fmla="*/ 45 w 141"/>
                <a:gd name="T53" fmla="*/ 201 h 213"/>
                <a:gd name="T54" fmla="*/ 53 w 141"/>
                <a:gd name="T55" fmla="*/ 205 h 213"/>
                <a:gd name="T56" fmla="*/ 61 w 141"/>
                <a:gd name="T57" fmla="*/ 209 h 213"/>
                <a:gd name="T58" fmla="*/ 69 w 141"/>
                <a:gd name="T59" fmla="*/ 213 h 213"/>
                <a:gd name="T60" fmla="*/ 78 w 141"/>
                <a:gd name="T61" fmla="*/ 208 h 213"/>
                <a:gd name="T62" fmla="*/ 89 w 141"/>
                <a:gd name="T63" fmla="*/ 202 h 213"/>
                <a:gd name="T64" fmla="*/ 97 w 141"/>
                <a:gd name="T65" fmla="*/ 198 h 213"/>
                <a:gd name="T66" fmla="*/ 106 w 141"/>
                <a:gd name="T67" fmla="*/ 193 h 213"/>
                <a:gd name="T68" fmla="*/ 115 w 141"/>
                <a:gd name="T69" fmla="*/ 190 h 213"/>
                <a:gd name="T70" fmla="*/ 123 w 141"/>
                <a:gd name="T71" fmla="*/ 185 h 213"/>
                <a:gd name="T72" fmla="*/ 133 w 141"/>
                <a:gd name="T73" fmla="*/ 182 h 213"/>
                <a:gd name="T74" fmla="*/ 141 w 141"/>
                <a:gd name="T75" fmla="*/ 17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1" h="213">
                  <a:moveTo>
                    <a:pt x="141" y="178"/>
                  </a:moveTo>
                  <a:lnTo>
                    <a:pt x="136" y="157"/>
                  </a:lnTo>
                  <a:lnTo>
                    <a:pt x="133" y="138"/>
                  </a:lnTo>
                  <a:lnTo>
                    <a:pt x="128" y="121"/>
                  </a:lnTo>
                  <a:lnTo>
                    <a:pt x="123" y="104"/>
                  </a:lnTo>
                  <a:lnTo>
                    <a:pt x="114" y="78"/>
                  </a:lnTo>
                  <a:lnTo>
                    <a:pt x="106" y="56"/>
                  </a:lnTo>
                  <a:lnTo>
                    <a:pt x="98" y="38"/>
                  </a:lnTo>
                  <a:lnTo>
                    <a:pt x="90" y="23"/>
                  </a:lnTo>
                  <a:lnTo>
                    <a:pt x="83" y="12"/>
                  </a:lnTo>
                  <a:lnTo>
                    <a:pt x="76" y="5"/>
                  </a:lnTo>
                  <a:lnTo>
                    <a:pt x="72" y="1"/>
                  </a:lnTo>
                  <a:lnTo>
                    <a:pt x="67" y="0"/>
                  </a:lnTo>
                  <a:lnTo>
                    <a:pt x="61" y="2"/>
                  </a:lnTo>
                  <a:lnTo>
                    <a:pt x="53" y="9"/>
                  </a:lnTo>
                  <a:lnTo>
                    <a:pt x="45" y="22"/>
                  </a:lnTo>
                  <a:lnTo>
                    <a:pt x="36" y="39"/>
                  </a:lnTo>
                  <a:lnTo>
                    <a:pt x="25" y="64"/>
                  </a:lnTo>
                  <a:lnTo>
                    <a:pt x="16" y="96"/>
                  </a:lnTo>
                  <a:lnTo>
                    <a:pt x="7" y="136"/>
                  </a:lnTo>
                  <a:lnTo>
                    <a:pt x="0" y="183"/>
                  </a:lnTo>
                  <a:lnTo>
                    <a:pt x="5" y="185"/>
                  </a:lnTo>
                  <a:lnTo>
                    <a:pt x="13" y="188"/>
                  </a:lnTo>
                  <a:lnTo>
                    <a:pt x="21" y="191"/>
                  </a:lnTo>
                  <a:lnTo>
                    <a:pt x="29" y="194"/>
                  </a:lnTo>
                  <a:lnTo>
                    <a:pt x="37" y="198"/>
                  </a:lnTo>
                  <a:lnTo>
                    <a:pt x="45" y="201"/>
                  </a:lnTo>
                  <a:lnTo>
                    <a:pt x="53" y="205"/>
                  </a:lnTo>
                  <a:lnTo>
                    <a:pt x="61" y="209"/>
                  </a:lnTo>
                  <a:lnTo>
                    <a:pt x="69" y="213"/>
                  </a:lnTo>
                  <a:lnTo>
                    <a:pt x="78" y="208"/>
                  </a:lnTo>
                  <a:lnTo>
                    <a:pt x="89" y="202"/>
                  </a:lnTo>
                  <a:lnTo>
                    <a:pt x="97" y="198"/>
                  </a:lnTo>
                  <a:lnTo>
                    <a:pt x="106" y="193"/>
                  </a:lnTo>
                  <a:lnTo>
                    <a:pt x="115" y="190"/>
                  </a:lnTo>
                  <a:lnTo>
                    <a:pt x="123" y="185"/>
                  </a:lnTo>
                  <a:lnTo>
                    <a:pt x="133" y="182"/>
                  </a:lnTo>
                  <a:lnTo>
                    <a:pt x="141" y="178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4"/>
            <p:cNvSpPr>
              <a:spLocks/>
            </p:cNvSpPr>
            <p:nvPr/>
          </p:nvSpPr>
          <p:spPr bwMode="auto">
            <a:xfrm>
              <a:off x="2794" y="2031"/>
              <a:ext cx="98" cy="78"/>
            </a:xfrm>
            <a:custGeom>
              <a:avLst/>
              <a:gdLst>
                <a:gd name="T0" fmla="*/ 192 w 195"/>
                <a:gd name="T1" fmla="*/ 111 h 158"/>
                <a:gd name="T2" fmla="*/ 192 w 195"/>
                <a:gd name="T3" fmla="*/ 90 h 158"/>
                <a:gd name="T4" fmla="*/ 193 w 195"/>
                <a:gd name="T5" fmla="*/ 70 h 158"/>
                <a:gd name="T6" fmla="*/ 194 w 195"/>
                <a:gd name="T7" fmla="*/ 53 h 158"/>
                <a:gd name="T8" fmla="*/ 195 w 195"/>
                <a:gd name="T9" fmla="*/ 36 h 158"/>
                <a:gd name="T10" fmla="*/ 182 w 195"/>
                <a:gd name="T11" fmla="*/ 31 h 158"/>
                <a:gd name="T12" fmla="*/ 170 w 195"/>
                <a:gd name="T13" fmla="*/ 27 h 158"/>
                <a:gd name="T14" fmla="*/ 157 w 195"/>
                <a:gd name="T15" fmla="*/ 23 h 158"/>
                <a:gd name="T16" fmla="*/ 145 w 195"/>
                <a:gd name="T17" fmla="*/ 20 h 158"/>
                <a:gd name="T18" fmla="*/ 134 w 195"/>
                <a:gd name="T19" fmla="*/ 17 h 158"/>
                <a:gd name="T20" fmla="*/ 124 w 195"/>
                <a:gd name="T21" fmla="*/ 14 h 158"/>
                <a:gd name="T22" fmla="*/ 113 w 195"/>
                <a:gd name="T23" fmla="*/ 12 h 158"/>
                <a:gd name="T24" fmla="*/ 104 w 195"/>
                <a:gd name="T25" fmla="*/ 9 h 158"/>
                <a:gd name="T26" fmla="*/ 81 w 195"/>
                <a:gd name="T27" fmla="*/ 5 h 158"/>
                <a:gd name="T28" fmla="*/ 61 w 195"/>
                <a:gd name="T29" fmla="*/ 2 h 158"/>
                <a:gd name="T30" fmla="*/ 44 w 195"/>
                <a:gd name="T31" fmla="*/ 0 h 158"/>
                <a:gd name="T32" fmla="*/ 30 w 195"/>
                <a:gd name="T33" fmla="*/ 1 h 158"/>
                <a:gd name="T34" fmla="*/ 20 w 195"/>
                <a:gd name="T35" fmla="*/ 2 h 158"/>
                <a:gd name="T36" fmla="*/ 11 w 195"/>
                <a:gd name="T37" fmla="*/ 5 h 158"/>
                <a:gd name="T38" fmla="*/ 6 w 195"/>
                <a:gd name="T39" fmla="*/ 7 h 158"/>
                <a:gd name="T40" fmla="*/ 3 w 195"/>
                <a:gd name="T41" fmla="*/ 10 h 158"/>
                <a:gd name="T42" fmla="*/ 3 w 195"/>
                <a:gd name="T43" fmla="*/ 10 h 158"/>
                <a:gd name="T44" fmla="*/ 1 w 195"/>
                <a:gd name="T45" fmla="*/ 10 h 158"/>
                <a:gd name="T46" fmla="*/ 0 w 195"/>
                <a:gd name="T47" fmla="*/ 16 h 158"/>
                <a:gd name="T48" fmla="*/ 4 w 195"/>
                <a:gd name="T49" fmla="*/ 27 h 158"/>
                <a:gd name="T50" fmla="*/ 9 w 195"/>
                <a:gd name="T51" fmla="*/ 40 h 158"/>
                <a:gd name="T52" fmla="*/ 21 w 195"/>
                <a:gd name="T53" fmla="*/ 58 h 158"/>
                <a:gd name="T54" fmla="*/ 38 w 195"/>
                <a:gd name="T55" fmla="*/ 77 h 158"/>
                <a:gd name="T56" fmla="*/ 60 w 195"/>
                <a:gd name="T57" fmla="*/ 101 h 158"/>
                <a:gd name="T58" fmla="*/ 89 w 195"/>
                <a:gd name="T59" fmla="*/ 128 h 158"/>
                <a:gd name="T60" fmla="*/ 126 w 195"/>
                <a:gd name="T61" fmla="*/ 158 h 158"/>
                <a:gd name="T62" fmla="*/ 133 w 195"/>
                <a:gd name="T63" fmla="*/ 152 h 158"/>
                <a:gd name="T64" fmla="*/ 141 w 195"/>
                <a:gd name="T65" fmla="*/ 146 h 158"/>
                <a:gd name="T66" fmla="*/ 149 w 195"/>
                <a:gd name="T67" fmla="*/ 140 h 158"/>
                <a:gd name="T68" fmla="*/ 157 w 195"/>
                <a:gd name="T69" fmla="*/ 134 h 158"/>
                <a:gd name="T70" fmla="*/ 165 w 195"/>
                <a:gd name="T71" fmla="*/ 128 h 158"/>
                <a:gd name="T72" fmla="*/ 174 w 195"/>
                <a:gd name="T73" fmla="*/ 122 h 158"/>
                <a:gd name="T74" fmla="*/ 182 w 195"/>
                <a:gd name="T75" fmla="*/ 116 h 158"/>
                <a:gd name="T76" fmla="*/ 192 w 195"/>
                <a:gd name="T77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95" h="158">
                  <a:moveTo>
                    <a:pt x="192" y="111"/>
                  </a:moveTo>
                  <a:lnTo>
                    <a:pt x="192" y="90"/>
                  </a:lnTo>
                  <a:lnTo>
                    <a:pt x="193" y="70"/>
                  </a:lnTo>
                  <a:lnTo>
                    <a:pt x="194" y="53"/>
                  </a:lnTo>
                  <a:lnTo>
                    <a:pt x="195" y="36"/>
                  </a:lnTo>
                  <a:lnTo>
                    <a:pt x="182" y="31"/>
                  </a:lnTo>
                  <a:lnTo>
                    <a:pt x="170" y="27"/>
                  </a:lnTo>
                  <a:lnTo>
                    <a:pt x="157" y="23"/>
                  </a:lnTo>
                  <a:lnTo>
                    <a:pt x="145" y="20"/>
                  </a:lnTo>
                  <a:lnTo>
                    <a:pt x="134" y="17"/>
                  </a:lnTo>
                  <a:lnTo>
                    <a:pt x="124" y="14"/>
                  </a:lnTo>
                  <a:lnTo>
                    <a:pt x="113" y="12"/>
                  </a:lnTo>
                  <a:lnTo>
                    <a:pt x="104" y="9"/>
                  </a:lnTo>
                  <a:lnTo>
                    <a:pt x="81" y="5"/>
                  </a:lnTo>
                  <a:lnTo>
                    <a:pt x="61" y="2"/>
                  </a:lnTo>
                  <a:lnTo>
                    <a:pt x="44" y="0"/>
                  </a:lnTo>
                  <a:lnTo>
                    <a:pt x="30" y="1"/>
                  </a:lnTo>
                  <a:lnTo>
                    <a:pt x="20" y="2"/>
                  </a:lnTo>
                  <a:lnTo>
                    <a:pt x="11" y="5"/>
                  </a:lnTo>
                  <a:lnTo>
                    <a:pt x="6" y="7"/>
                  </a:lnTo>
                  <a:lnTo>
                    <a:pt x="3" y="10"/>
                  </a:lnTo>
                  <a:lnTo>
                    <a:pt x="3" y="10"/>
                  </a:lnTo>
                  <a:lnTo>
                    <a:pt x="1" y="10"/>
                  </a:lnTo>
                  <a:lnTo>
                    <a:pt x="0" y="16"/>
                  </a:lnTo>
                  <a:lnTo>
                    <a:pt x="4" y="27"/>
                  </a:lnTo>
                  <a:lnTo>
                    <a:pt x="9" y="40"/>
                  </a:lnTo>
                  <a:lnTo>
                    <a:pt x="21" y="58"/>
                  </a:lnTo>
                  <a:lnTo>
                    <a:pt x="38" y="77"/>
                  </a:lnTo>
                  <a:lnTo>
                    <a:pt x="60" y="101"/>
                  </a:lnTo>
                  <a:lnTo>
                    <a:pt x="89" y="128"/>
                  </a:lnTo>
                  <a:lnTo>
                    <a:pt x="126" y="158"/>
                  </a:lnTo>
                  <a:lnTo>
                    <a:pt x="133" y="152"/>
                  </a:lnTo>
                  <a:lnTo>
                    <a:pt x="141" y="146"/>
                  </a:lnTo>
                  <a:lnTo>
                    <a:pt x="149" y="140"/>
                  </a:lnTo>
                  <a:lnTo>
                    <a:pt x="157" y="134"/>
                  </a:lnTo>
                  <a:lnTo>
                    <a:pt x="165" y="128"/>
                  </a:lnTo>
                  <a:lnTo>
                    <a:pt x="174" y="122"/>
                  </a:lnTo>
                  <a:lnTo>
                    <a:pt x="182" y="116"/>
                  </a:lnTo>
                  <a:lnTo>
                    <a:pt x="192" y="11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5"/>
            <p:cNvSpPr>
              <a:spLocks/>
            </p:cNvSpPr>
            <p:nvPr/>
          </p:nvSpPr>
          <p:spPr bwMode="auto">
            <a:xfrm>
              <a:off x="2935" y="2219"/>
              <a:ext cx="69" cy="108"/>
            </a:xfrm>
            <a:custGeom>
              <a:avLst/>
              <a:gdLst>
                <a:gd name="T0" fmla="*/ 66 w 138"/>
                <a:gd name="T1" fmla="*/ 0 h 218"/>
                <a:gd name="T2" fmla="*/ 58 w 138"/>
                <a:gd name="T3" fmla="*/ 5 h 218"/>
                <a:gd name="T4" fmla="*/ 49 w 138"/>
                <a:gd name="T5" fmla="*/ 10 h 218"/>
                <a:gd name="T6" fmla="*/ 41 w 138"/>
                <a:gd name="T7" fmla="*/ 14 h 218"/>
                <a:gd name="T8" fmla="*/ 32 w 138"/>
                <a:gd name="T9" fmla="*/ 19 h 218"/>
                <a:gd name="T10" fmla="*/ 24 w 138"/>
                <a:gd name="T11" fmla="*/ 22 h 218"/>
                <a:gd name="T12" fmla="*/ 16 w 138"/>
                <a:gd name="T13" fmla="*/ 27 h 218"/>
                <a:gd name="T14" fmla="*/ 8 w 138"/>
                <a:gd name="T15" fmla="*/ 30 h 218"/>
                <a:gd name="T16" fmla="*/ 0 w 138"/>
                <a:gd name="T17" fmla="*/ 34 h 218"/>
                <a:gd name="T18" fmla="*/ 9 w 138"/>
                <a:gd name="T19" fmla="*/ 82 h 218"/>
                <a:gd name="T20" fmla="*/ 18 w 138"/>
                <a:gd name="T21" fmla="*/ 121 h 218"/>
                <a:gd name="T22" fmla="*/ 28 w 138"/>
                <a:gd name="T23" fmla="*/ 153 h 218"/>
                <a:gd name="T24" fmla="*/ 39 w 138"/>
                <a:gd name="T25" fmla="*/ 179 h 218"/>
                <a:gd name="T26" fmla="*/ 48 w 138"/>
                <a:gd name="T27" fmla="*/ 197 h 218"/>
                <a:gd name="T28" fmla="*/ 57 w 138"/>
                <a:gd name="T29" fmla="*/ 209 h 218"/>
                <a:gd name="T30" fmla="*/ 65 w 138"/>
                <a:gd name="T31" fmla="*/ 216 h 218"/>
                <a:gd name="T32" fmla="*/ 71 w 138"/>
                <a:gd name="T33" fmla="*/ 218 h 218"/>
                <a:gd name="T34" fmla="*/ 76 w 138"/>
                <a:gd name="T35" fmla="*/ 217 h 218"/>
                <a:gd name="T36" fmla="*/ 80 w 138"/>
                <a:gd name="T37" fmla="*/ 213 h 218"/>
                <a:gd name="T38" fmla="*/ 86 w 138"/>
                <a:gd name="T39" fmla="*/ 208 h 218"/>
                <a:gd name="T40" fmla="*/ 93 w 138"/>
                <a:gd name="T41" fmla="*/ 198 h 218"/>
                <a:gd name="T42" fmla="*/ 99 w 138"/>
                <a:gd name="T43" fmla="*/ 187 h 218"/>
                <a:gd name="T44" fmla="*/ 106 w 138"/>
                <a:gd name="T45" fmla="*/ 172 h 218"/>
                <a:gd name="T46" fmla="*/ 113 w 138"/>
                <a:gd name="T47" fmla="*/ 155 h 218"/>
                <a:gd name="T48" fmla="*/ 120 w 138"/>
                <a:gd name="T49" fmla="*/ 133 h 218"/>
                <a:gd name="T50" fmla="*/ 124 w 138"/>
                <a:gd name="T51" fmla="*/ 112 h 218"/>
                <a:gd name="T52" fmla="*/ 130 w 138"/>
                <a:gd name="T53" fmla="*/ 88 h 218"/>
                <a:gd name="T54" fmla="*/ 134 w 138"/>
                <a:gd name="T55" fmla="*/ 61 h 218"/>
                <a:gd name="T56" fmla="*/ 138 w 138"/>
                <a:gd name="T57" fmla="*/ 33 h 218"/>
                <a:gd name="T58" fmla="*/ 129 w 138"/>
                <a:gd name="T59" fmla="*/ 29 h 218"/>
                <a:gd name="T60" fmla="*/ 121 w 138"/>
                <a:gd name="T61" fmla="*/ 26 h 218"/>
                <a:gd name="T62" fmla="*/ 111 w 138"/>
                <a:gd name="T63" fmla="*/ 22 h 218"/>
                <a:gd name="T64" fmla="*/ 102 w 138"/>
                <a:gd name="T65" fmla="*/ 18 h 218"/>
                <a:gd name="T66" fmla="*/ 94 w 138"/>
                <a:gd name="T67" fmla="*/ 14 h 218"/>
                <a:gd name="T68" fmla="*/ 85 w 138"/>
                <a:gd name="T69" fmla="*/ 10 h 218"/>
                <a:gd name="T70" fmla="*/ 76 w 138"/>
                <a:gd name="T71" fmla="*/ 5 h 218"/>
                <a:gd name="T72" fmla="*/ 66 w 138"/>
                <a:gd name="T7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8" h="218">
                  <a:moveTo>
                    <a:pt x="66" y="0"/>
                  </a:moveTo>
                  <a:lnTo>
                    <a:pt x="58" y="5"/>
                  </a:lnTo>
                  <a:lnTo>
                    <a:pt x="49" y="10"/>
                  </a:lnTo>
                  <a:lnTo>
                    <a:pt x="41" y="14"/>
                  </a:lnTo>
                  <a:lnTo>
                    <a:pt x="32" y="19"/>
                  </a:lnTo>
                  <a:lnTo>
                    <a:pt x="24" y="22"/>
                  </a:lnTo>
                  <a:lnTo>
                    <a:pt x="16" y="27"/>
                  </a:lnTo>
                  <a:lnTo>
                    <a:pt x="8" y="30"/>
                  </a:lnTo>
                  <a:lnTo>
                    <a:pt x="0" y="34"/>
                  </a:lnTo>
                  <a:lnTo>
                    <a:pt x="9" y="82"/>
                  </a:lnTo>
                  <a:lnTo>
                    <a:pt x="18" y="121"/>
                  </a:lnTo>
                  <a:lnTo>
                    <a:pt x="28" y="153"/>
                  </a:lnTo>
                  <a:lnTo>
                    <a:pt x="39" y="179"/>
                  </a:lnTo>
                  <a:lnTo>
                    <a:pt x="48" y="197"/>
                  </a:lnTo>
                  <a:lnTo>
                    <a:pt x="57" y="209"/>
                  </a:lnTo>
                  <a:lnTo>
                    <a:pt x="65" y="216"/>
                  </a:lnTo>
                  <a:lnTo>
                    <a:pt x="71" y="218"/>
                  </a:lnTo>
                  <a:lnTo>
                    <a:pt x="76" y="217"/>
                  </a:lnTo>
                  <a:lnTo>
                    <a:pt x="80" y="213"/>
                  </a:lnTo>
                  <a:lnTo>
                    <a:pt x="86" y="208"/>
                  </a:lnTo>
                  <a:lnTo>
                    <a:pt x="93" y="198"/>
                  </a:lnTo>
                  <a:lnTo>
                    <a:pt x="99" y="187"/>
                  </a:lnTo>
                  <a:lnTo>
                    <a:pt x="106" y="172"/>
                  </a:lnTo>
                  <a:lnTo>
                    <a:pt x="113" y="155"/>
                  </a:lnTo>
                  <a:lnTo>
                    <a:pt x="120" y="133"/>
                  </a:lnTo>
                  <a:lnTo>
                    <a:pt x="124" y="112"/>
                  </a:lnTo>
                  <a:lnTo>
                    <a:pt x="130" y="88"/>
                  </a:lnTo>
                  <a:lnTo>
                    <a:pt x="134" y="61"/>
                  </a:lnTo>
                  <a:lnTo>
                    <a:pt x="138" y="33"/>
                  </a:lnTo>
                  <a:lnTo>
                    <a:pt x="129" y="29"/>
                  </a:lnTo>
                  <a:lnTo>
                    <a:pt x="121" y="26"/>
                  </a:lnTo>
                  <a:lnTo>
                    <a:pt x="111" y="22"/>
                  </a:lnTo>
                  <a:lnTo>
                    <a:pt x="102" y="18"/>
                  </a:lnTo>
                  <a:lnTo>
                    <a:pt x="94" y="14"/>
                  </a:lnTo>
                  <a:lnTo>
                    <a:pt x="85" y="10"/>
                  </a:lnTo>
                  <a:lnTo>
                    <a:pt x="76" y="5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6"/>
            <p:cNvSpPr>
              <a:spLocks/>
            </p:cNvSpPr>
            <p:nvPr/>
          </p:nvSpPr>
          <p:spPr bwMode="auto">
            <a:xfrm>
              <a:off x="2798" y="2154"/>
              <a:ext cx="98" cy="82"/>
            </a:xfrm>
            <a:custGeom>
              <a:avLst/>
              <a:gdLst>
                <a:gd name="T0" fmla="*/ 121 w 195"/>
                <a:gd name="T1" fmla="*/ 0 h 164"/>
                <a:gd name="T2" fmla="*/ 110 w 195"/>
                <a:gd name="T3" fmla="*/ 10 h 164"/>
                <a:gd name="T4" fmla="*/ 99 w 195"/>
                <a:gd name="T5" fmla="*/ 20 h 164"/>
                <a:gd name="T6" fmla="*/ 89 w 195"/>
                <a:gd name="T7" fmla="*/ 28 h 164"/>
                <a:gd name="T8" fmla="*/ 80 w 195"/>
                <a:gd name="T9" fmla="*/ 37 h 164"/>
                <a:gd name="T10" fmla="*/ 71 w 195"/>
                <a:gd name="T11" fmla="*/ 45 h 164"/>
                <a:gd name="T12" fmla="*/ 63 w 195"/>
                <a:gd name="T13" fmla="*/ 53 h 164"/>
                <a:gd name="T14" fmla="*/ 56 w 195"/>
                <a:gd name="T15" fmla="*/ 61 h 164"/>
                <a:gd name="T16" fmla="*/ 49 w 195"/>
                <a:gd name="T17" fmla="*/ 68 h 164"/>
                <a:gd name="T18" fmla="*/ 36 w 195"/>
                <a:gd name="T19" fmla="*/ 83 h 164"/>
                <a:gd name="T20" fmla="*/ 26 w 195"/>
                <a:gd name="T21" fmla="*/ 98 h 164"/>
                <a:gd name="T22" fmla="*/ 16 w 195"/>
                <a:gd name="T23" fmla="*/ 112 h 164"/>
                <a:gd name="T24" fmla="*/ 10 w 195"/>
                <a:gd name="T25" fmla="*/ 125 h 164"/>
                <a:gd name="T26" fmla="*/ 5 w 195"/>
                <a:gd name="T27" fmla="*/ 135 h 164"/>
                <a:gd name="T28" fmla="*/ 1 w 195"/>
                <a:gd name="T29" fmla="*/ 144 h 164"/>
                <a:gd name="T30" fmla="*/ 0 w 195"/>
                <a:gd name="T31" fmla="*/ 151 h 164"/>
                <a:gd name="T32" fmla="*/ 1 w 195"/>
                <a:gd name="T33" fmla="*/ 155 h 164"/>
                <a:gd name="T34" fmla="*/ 4 w 195"/>
                <a:gd name="T35" fmla="*/ 157 h 164"/>
                <a:gd name="T36" fmla="*/ 7 w 195"/>
                <a:gd name="T37" fmla="*/ 159 h 164"/>
                <a:gd name="T38" fmla="*/ 12 w 195"/>
                <a:gd name="T39" fmla="*/ 160 h 164"/>
                <a:gd name="T40" fmla="*/ 16 w 195"/>
                <a:gd name="T41" fmla="*/ 163 h 164"/>
                <a:gd name="T42" fmla="*/ 25 w 195"/>
                <a:gd name="T43" fmla="*/ 163 h 164"/>
                <a:gd name="T44" fmla="*/ 33 w 195"/>
                <a:gd name="T45" fmla="*/ 164 h 164"/>
                <a:gd name="T46" fmla="*/ 42 w 195"/>
                <a:gd name="T47" fmla="*/ 164 h 164"/>
                <a:gd name="T48" fmla="*/ 53 w 195"/>
                <a:gd name="T49" fmla="*/ 163 h 164"/>
                <a:gd name="T50" fmla="*/ 65 w 195"/>
                <a:gd name="T51" fmla="*/ 160 h 164"/>
                <a:gd name="T52" fmla="*/ 79 w 195"/>
                <a:gd name="T53" fmla="*/ 158 h 164"/>
                <a:gd name="T54" fmla="*/ 95 w 195"/>
                <a:gd name="T55" fmla="*/ 155 h 164"/>
                <a:gd name="T56" fmla="*/ 111 w 195"/>
                <a:gd name="T57" fmla="*/ 150 h 164"/>
                <a:gd name="T58" fmla="*/ 131 w 195"/>
                <a:gd name="T59" fmla="*/ 144 h 164"/>
                <a:gd name="T60" fmla="*/ 150 w 195"/>
                <a:gd name="T61" fmla="*/ 137 h 164"/>
                <a:gd name="T62" fmla="*/ 172 w 195"/>
                <a:gd name="T63" fmla="*/ 129 h 164"/>
                <a:gd name="T64" fmla="*/ 195 w 195"/>
                <a:gd name="T65" fmla="*/ 120 h 164"/>
                <a:gd name="T66" fmla="*/ 193 w 195"/>
                <a:gd name="T67" fmla="*/ 103 h 164"/>
                <a:gd name="T68" fmla="*/ 191 w 195"/>
                <a:gd name="T69" fmla="*/ 83 h 164"/>
                <a:gd name="T70" fmla="*/ 188 w 195"/>
                <a:gd name="T71" fmla="*/ 64 h 164"/>
                <a:gd name="T72" fmla="*/ 187 w 195"/>
                <a:gd name="T73" fmla="*/ 43 h 164"/>
                <a:gd name="T74" fmla="*/ 178 w 195"/>
                <a:gd name="T75" fmla="*/ 37 h 164"/>
                <a:gd name="T76" fmla="*/ 170 w 195"/>
                <a:gd name="T77" fmla="*/ 33 h 164"/>
                <a:gd name="T78" fmla="*/ 161 w 195"/>
                <a:gd name="T79" fmla="*/ 27 h 164"/>
                <a:gd name="T80" fmla="*/ 152 w 195"/>
                <a:gd name="T81" fmla="*/ 21 h 164"/>
                <a:gd name="T82" fmla="*/ 144 w 195"/>
                <a:gd name="T83" fmla="*/ 17 h 164"/>
                <a:gd name="T84" fmla="*/ 136 w 195"/>
                <a:gd name="T85" fmla="*/ 11 h 164"/>
                <a:gd name="T86" fmla="*/ 128 w 195"/>
                <a:gd name="T87" fmla="*/ 6 h 164"/>
                <a:gd name="T88" fmla="*/ 121 w 195"/>
                <a:gd name="T89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5" h="164">
                  <a:moveTo>
                    <a:pt x="121" y="0"/>
                  </a:moveTo>
                  <a:lnTo>
                    <a:pt x="110" y="10"/>
                  </a:lnTo>
                  <a:lnTo>
                    <a:pt x="99" y="20"/>
                  </a:lnTo>
                  <a:lnTo>
                    <a:pt x="89" y="28"/>
                  </a:lnTo>
                  <a:lnTo>
                    <a:pt x="80" y="37"/>
                  </a:lnTo>
                  <a:lnTo>
                    <a:pt x="71" y="45"/>
                  </a:lnTo>
                  <a:lnTo>
                    <a:pt x="63" y="53"/>
                  </a:lnTo>
                  <a:lnTo>
                    <a:pt x="56" y="61"/>
                  </a:lnTo>
                  <a:lnTo>
                    <a:pt x="49" y="68"/>
                  </a:lnTo>
                  <a:lnTo>
                    <a:pt x="36" y="83"/>
                  </a:lnTo>
                  <a:lnTo>
                    <a:pt x="26" y="98"/>
                  </a:lnTo>
                  <a:lnTo>
                    <a:pt x="16" y="112"/>
                  </a:lnTo>
                  <a:lnTo>
                    <a:pt x="10" y="125"/>
                  </a:lnTo>
                  <a:lnTo>
                    <a:pt x="5" y="135"/>
                  </a:lnTo>
                  <a:lnTo>
                    <a:pt x="1" y="144"/>
                  </a:lnTo>
                  <a:lnTo>
                    <a:pt x="0" y="151"/>
                  </a:lnTo>
                  <a:lnTo>
                    <a:pt x="1" y="155"/>
                  </a:lnTo>
                  <a:lnTo>
                    <a:pt x="4" y="157"/>
                  </a:lnTo>
                  <a:lnTo>
                    <a:pt x="7" y="159"/>
                  </a:lnTo>
                  <a:lnTo>
                    <a:pt x="12" y="160"/>
                  </a:lnTo>
                  <a:lnTo>
                    <a:pt x="16" y="163"/>
                  </a:lnTo>
                  <a:lnTo>
                    <a:pt x="25" y="163"/>
                  </a:lnTo>
                  <a:lnTo>
                    <a:pt x="33" y="164"/>
                  </a:lnTo>
                  <a:lnTo>
                    <a:pt x="42" y="164"/>
                  </a:lnTo>
                  <a:lnTo>
                    <a:pt x="53" y="163"/>
                  </a:lnTo>
                  <a:lnTo>
                    <a:pt x="65" y="160"/>
                  </a:lnTo>
                  <a:lnTo>
                    <a:pt x="79" y="158"/>
                  </a:lnTo>
                  <a:lnTo>
                    <a:pt x="95" y="155"/>
                  </a:lnTo>
                  <a:lnTo>
                    <a:pt x="111" y="150"/>
                  </a:lnTo>
                  <a:lnTo>
                    <a:pt x="131" y="144"/>
                  </a:lnTo>
                  <a:lnTo>
                    <a:pt x="150" y="137"/>
                  </a:lnTo>
                  <a:lnTo>
                    <a:pt x="172" y="129"/>
                  </a:lnTo>
                  <a:lnTo>
                    <a:pt x="195" y="120"/>
                  </a:lnTo>
                  <a:lnTo>
                    <a:pt x="193" y="103"/>
                  </a:lnTo>
                  <a:lnTo>
                    <a:pt x="191" y="83"/>
                  </a:lnTo>
                  <a:lnTo>
                    <a:pt x="188" y="64"/>
                  </a:lnTo>
                  <a:lnTo>
                    <a:pt x="187" y="43"/>
                  </a:lnTo>
                  <a:lnTo>
                    <a:pt x="178" y="37"/>
                  </a:lnTo>
                  <a:lnTo>
                    <a:pt x="170" y="33"/>
                  </a:lnTo>
                  <a:lnTo>
                    <a:pt x="161" y="27"/>
                  </a:lnTo>
                  <a:lnTo>
                    <a:pt x="152" y="21"/>
                  </a:lnTo>
                  <a:lnTo>
                    <a:pt x="144" y="17"/>
                  </a:lnTo>
                  <a:lnTo>
                    <a:pt x="136" y="11"/>
                  </a:lnTo>
                  <a:lnTo>
                    <a:pt x="128" y="6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7"/>
            <p:cNvSpPr>
              <a:spLocks/>
            </p:cNvSpPr>
            <p:nvPr/>
          </p:nvSpPr>
          <p:spPr bwMode="auto">
            <a:xfrm>
              <a:off x="2679" y="1844"/>
              <a:ext cx="574" cy="574"/>
            </a:xfrm>
            <a:custGeom>
              <a:avLst/>
              <a:gdLst>
                <a:gd name="T0" fmla="*/ 778 w 1149"/>
                <a:gd name="T1" fmla="*/ 37 h 1149"/>
                <a:gd name="T2" fmla="*/ 696 w 1149"/>
                <a:gd name="T3" fmla="*/ 13 h 1149"/>
                <a:gd name="T4" fmla="*/ 609 w 1149"/>
                <a:gd name="T5" fmla="*/ 1 h 1149"/>
                <a:gd name="T6" fmla="*/ 521 w 1149"/>
                <a:gd name="T7" fmla="*/ 2 h 1149"/>
                <a:gd name="T8" fmla="*/ 434 w 1149"/>
                <a:gd name="T9" fmla="*/ 17 h 1149"/>
                <a:gd name="T10" fmla="*/ 351 w 1149"/>
                <a:gd name="T11" fmla="*/ 45 h 1149"/>
                <a:gd name="T12" fmla="*/ 239 w 1149"/>
                <a:gd name="T13" fmla="*/ 107 h 1149"/>
                <a:gd name="T14" fmla="*/ 106 w 1149"/>
                <a:gd name="T15" fmla="*/ 243 h 1149"/>
                <a:gd name="T16" fmla="*/ 22 w 1149"/>
                <a:gd name="T17" fmla="*/ 415 h 1149"/>
                <a:gd name="T18" fmla="*/ 3 w 1149"/>
                <a:gd name="T19" fmla="*/ 633 h 1149"/>
                <a:gd name="T20" fmla="*/ 98 w 1149"/>
                <a:gd name="T21" fmla="*/ 895 h 1149"/>
                <a:gd name="T22" fmla="*/ 301 w 1149"/>
                <a:gd name="T23" fmla="*/ 1080 h 1149"/>
                <a:gd name="T24" fmla="*/ 574 w 1149"/>
                <a:gd name="T25" fmla="*/ 1149 h 1149"/>
                <a:gd name="T26" fmla="*/ 848 w 1149"/>
                <a:gd name="T27" fmla="*/ 1080 h 1149"/>
                <a:gd name="T28" fmla="*/ 1051 w 1149"/>
                <a:gd name="T29" fmla="*/ 895 h 1149"/>
                <a:gd name="T30" fmla="*/ 1145 w 1149"/>
                <a:gd name="T31" fmla="*/ 633 h 1149"/>
                <a:gd name="T32" fmla="*/ 1126 w 1149"/>
                <a:gd name="T33" fmla="*/ 414 h 1149"/>
                <a:gd name="T34" fmla="*/ 1042 w 1149"/>
                <a:gd name="T35" fmla="*/ 241 h 1149"/>
                <a:gd name="T36" fmla="*/ 905 w 1149"/>
                <a:gd name="T37" fmla="*/ 105 h 1149"/>
                <a:gd name="T38" fmla="*/ 680 w 1149"/>
                <a:gd name="T39" fmla="*/ 233 h 1149"/>
                <a:gd name="T40" fmla="*/ 703 w 1149"/>
                <a:gd name="T41" fmla="*/ 314 h 1149"/>
                <a:gd name="T42" fmla="*/ 803 w 1149"/>
                <a:gd name="T43" fmla="*/ 302 h 1149"/>
                <a:gd name="T44" fmla="*/ 898 w 1149"/>
                <a:gd name="T45" fmla="*/ 291 h 1149"/>
                <a:gd name="T46" fmla="*/ 960 w 1149"/>
                <a:gd name="T47" fmla="*/ 313 h 1149"/>
                <a:gd name="T48" fmla="*/ 983 w 1149"/>
                <a:gd name="T49" fmla="*/ 390 h 1149"/>
                <a:gd name="T50" fmla="*/ 918 w 1149"/>
                <a:gd name="T51" fmla="*/ 500 h 1149"/>
                <a:gd name="T52" fmla="*/ 875 w 1149"/>
                <a:gd name="T53" fmla="*/ 544 h 1149"/>
                <a:gd name="T54" fmla="*/ 863 w 1149"/>
                <a:gd name="T55" fmla="*/ 579 h 1149"/>
                <a:gd name="T56" fmla="*/ 894 w 1149"/>
                <a:gd name="T57" fmla="*/ 605 h 1149"/>
                <a:gd name="T58" fmla="*/ 982 w 1149"/>
                <a:gd name="T59" fmla="*/ 715 h 1149"/>
                <a:gd name="T60" fmla="*/ 977 w 1149"/>
                <a:gd name="T61" fmla="*/ 808 h 1149"/>
                <a:gd name="T62" fmla="*/ 923 w 1149"/>
                <a:gd name="T63" fmla="*/ 838 h 1149"/>
                <a:gd name="T64" fmla="*/ 835 w 1149"/>
                <a:gd name="T65" fmla="*/ 838 h 1149"/>
                <a:gd name="T66" fmla="*/ 719 w 1149"/>
                <a:gd name="T67" fmla="*/ 808 h 1149"/>
                <a:gd name="T68" fmla="*/ 689 w 1149"/>
                <a:gd name="T69" fmla="*/ 910 h 1149"/>
                <a:gd name="T70" fmla="*/ 628 w 1149"/>
                <a:gd name="T71" fmla="*/ 1023 h 1149"/>
                <a:gd name="T72" fmla="*/ 535 w 1149"/>
                <a:gd name="T73" fmla="*/ 1030 h 1149"/>
                <a:gd name="T74" fmla="*/ 448 w 1149"/>
                <a:gd name="T75" fmla="*/ 870 h 1149"/>
                <a:gd name="T76" fmla="*/ 364 w 1149"/>
                <a:gd name="T77" fmla="*/ 841 h 1149"/>
                <a:gd name="T78" fmla="*/ 267 w 1149"/>
                <a:gd name="T79" fmla="*/ 859 h 1149"/>
                <a:gd name="T80" fmla="*/ 188 w 1149"/>
                <a:gd name="T81" fmla="*/ 841 h 1149"/>
                <a:gd name="T82" fmla="*/ 159 w 1149"/>
                <a:gd name="T83" fmla="*/ 766 h 1149"/>
                <a:gd name="T84" fmla="*/ 223 w 1149"/>
                <a:gd name="T85" fmla="*/ 651 h 1149"/>
                <a:gd name="T86" fmla="*/ 264 w 1149"/>
                <a:gd name="T87" fmla="*/ 609 h 1149"/>
                <a:gd name="T88" fmla="*/ 219 w 1149"/>
                <a:gd name="T89" fmla="*/ 516 h 1149"/>
                <a:gd name="T90" fmla="*/ 151 w 1149"/>
                <a:gd name="T91" fmla="*/ 376 h 1149"/>
                <a:gd name="T92" fmla="*/ 184 w 1149"/>
                <a:gd name="T93" fmla="*/ 328 h 1149"/>
                <a:gd name="T94" fmla="*/ 236 w 1149"/>
                <a:gd name="T95" fmla="*/ 312 h 1149"/>
                <a:gd name="T96" fmla="*/ 310 w 1149"/>
                <a:gd name="T97" fmla="*/ 314 h 1149"/>
                <a:gd name="T98" fmla="*/ 373 w 1149"/>
                <a:gd name="T99" fmla="*/ 328 h 1149"/>
                <a:gd name="T100" fmla="*/ 425 w 1149"/>
                <a:gd name="T101" fmla="*/ 344 h 1149"/>
                <a:gd name="T102" fmla="*/ 456 w 1149"/>
                <a:gd name="T103" fmla="*/ 236 h 1149"/>
                <a:gd name="T104" fmla="*/ 517 w 1149"/>
                <a:gd name="T105" fmla="*/ 127 h 1149"/>
                <a:gd name="T106" fmla="*/ 593 w 1149"/>
                <a:gd name="T107" fmla="*/ 114 h 1149"/>
                <a:gd name="T108" fmla="*/ 658 w 1149"/>
                <a:gd name="T109" fmla="*/ 182 h 1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49" h="1149">
                  <a:moveTo>
                    <a:pt x="839" y="64"/>
                  </a:moveTo>
                  <a:lnTo>
                    <a:pt x="824" y="56"/>
                  </a:lnTo>
                  <a:lnTo>
                    <a:pt x="809" y="50"/>
                  </a:lnTo>
                  <a:lnTo>
                    <a:pt x="793" y="43"/>
                  </a:lnTo>
                  <a:lnTo>
                    <a:pt x="778" y="37"/>
                  </a:lnTo>
                  <a:lnTo>
                    <a:pt x="762" y="31"/>
                  </a:lnTo>
                  <a:lnTo>
                    <a:pt x="745" y="25"/>
                  </a:lnTo>
                  <a:lnTo>
                    <a:pt x="729" y="21"/>
                  </a:lnTo>
                  <a:lnTo>
                    <a:pt x="712" y="16"/>
                  </a:lnTo>
                  <a:lnTo>
                    <a:pt x="696" y="13"/>
                  </a:lnTo>
                  <a:lnTo>
                    <a:pt x="679" y="9"/>
                  </a:lnTo>
                  <a:lnTo>
                    <a:pt x="661" y="7"/>
                  </a:lnTo>
                  <a:lnTo>
                    <a:pt x="644" y="5"/>
                  </a:lnTo>
                  <a:lnTo>
                    <a:pt x="627" y="2"/>
                  </a:lnTo>
                  <a:lnTo>
                    <a:pt x="609" y="1"/>
                  </a:lnTo>
                  <a:lnTo>
                    <a:pt x="592" y="0"/>
                  </a:lnTo>
                  <a:lnTo>
                    <a:pt x="574" y="0"/>
                  </a:lnTo>
                  <a:lnTo>
                    <a:pt x="555" y="0"/>
                  </a:lnTo>
                  <a:lnTo>
                    <a:pt x="538" y="1"/>
                  </a:lnTo>
                  <a:lnTo>
                    <a:pt x="521" y="2"/>
                  </a:lnTo>
                  <a:lnTo>
                    <a:pt x="502" y="5"/>
                  </a:lnTo>
                  <a:lnTo>
                    <a:pt x="485" y="7"/>
                  </a:lnTo>
                  <a:lnTo>
                    <a:pt x="468" y="10"/>
                  </a:lnTo>
                  <a:lnTo>
                    <a:pt x="450" y="14"/>
                  </a:lnTo>
                  <a:lnTo>
                    <a:pt x="434" y="17"/>
                  </a:lnTo>
                  <a:lnTo>
                    <a:pt x="417" y="22"/>
                  </a:lnTo>
                  <a:lnTo>
                    <a:pt x="401" y="27"/>
                  </a:lnTo>
                  <a:lnTo>
                    <a:pt x="384" y="32"/>
                  </a:lnTo>
                  <a:lnTo>
                    <a:pt x="367" y="38"/>
                  </a:lnTo>
                  <a:lnTo>
                    <a:pt x="351" y="45"/>
                  </a:lnTo>
                  <a:lnTo>
                    <a:pt x="336" y="52"/>
                  </a:lnTo>
                  <a:lnTo>
                    <a:pt x="320" y="59"/>
                  </a:lnTo>
                  <a:lnTo>
                    <a:pt x="305" y="67"/>
                  </a:lnTo>
                  <a:lnTo>
                    <a:pt x="272" y="86"/>
                  </a:lnTo>
                  <a:lnTo>
                    <a:pt x="239" y="107"/>
                  </a:lnTo>
                  <a:lnTo>
                    <a:pt x="210" y="131"/>
                  </a:lnTo>
                  <a:lnTo>
                    <a:pt x="181" y="155"/>
                  </a:lnTo>
                  <a:lnTo>
                    <a:pt x="154" y="183"/>
                  </a:lnTo>
                  <a:lnTo>
                    <a:pt x="129" y="212"/>
                  </a:lnTo>
                  <a:lnTo>
                    <a:pt x="106" y="243"/>
                  </a:lnTo>
                  <a:lnTo>
                    <a:pt x="84" y="274"/>
                  </a:lnTo>
                  <a:lnTo>
                    <a:pt x="65" y="307"/>
                  </a:lnTo>
                  <a:lnTo>
                    <a:pt x="48" y="343"/>
                  </a:lnTo>
                  <a:lnTo>
                    <a:pt x="34" y="379"/>
                  </a:lnTo>
                  <a:lnTo>
                    <a:pt x="22" y="415"/>
                  </a:lnTo>
                  <a:lnTo>
                    <a:pt x="12" y="455"/>
                  </a:lnTo>
                  <a:lnTo>
                    <a:pt x="6" y="494"/>
                  </a:lnTo>
                  <a:lnTo>
                    <a:pt x="1" y="533"/>
                  </a:lnTo>
                  <a:lnTo>
                    <a:pt x="0" y="574"/>
                  </a:lnTo>
                  <a:lnTo>
                    <a:pt x="3" y="633"/>
                  </a:lnTo>
                  <a:lnTo>
                    <a:pt x="11" y="689"/>
                  </a:lnTo>
                  <a:lnTo>
                    <a:pt x="25" y="745"/>
                  </a:lnTo>
                  <a:lnTo>
                    <a:pt x="45" y="798"/>
                  </a:lnTo>
                  <a:lnTo>
                    <a:pt x="69" y="848"/>
                  </a:lnTo>
                  <a:lnTo>
                    <a:pt x="98" y="895"/>
                  </a:lnTo>
                  <a:lnTo>
                    <a:pt x="131" y="939"/>
                  </a:lnTo>
                  <a:lnTo>
                    <a:pt x="168" y="981"/>
                  </a:lnTo>
                  <a:lnTo>
                    <a:pt x="208" y="1017"/>
                  </a:lnTo>
                  <a:lnTo>
                    <a:pt x="253" y="1051"/>
                  </a:lnTo>
                  <a:lnTo>
                    <a:pt x="301" y="1080"/>
                  </a:lnTo>
                  <a:lnTo>
                    <a:pt x="350" y="1104"/>
                  </a:lnTo>
                  <a:lnTo>
                    <a:pt x="403" y="1123"/>
                  </a:lnTo>
                  <a:lnTo>
                    <a:pt x="458" y="1137"/>
                  </a:lnTo>
                  <a:lnTo>
                    <a:pt x="515" y="1145"/>
                  </a:lnTo>
                  <a:lnTo>
                    <a:pt x="574" y="1149"/>
                  </a:lnTo>
                  <a:lnTo>
                    <a:pt x="633" y="1145"/>
                  </a:lnTo>
                  <a:lnTo>
                    <a:pt x="690" y="1137"/>
                  </a:lnTo>
                  <a:lnTo>
                    <a:pt x="745" y="1123"/>
                  </a:lnTo>
                  <a:lnTo>
                    <a:pt x="797" y="1104"/>
                  </a:lnTo>
                  <a:lnTo>
                    <a:pt x="848" y="1080"/>
                  </a:lnTo>
                  <a:lnTo>
                    <a:pt x="895" y="1051"/>
                  </a:lnTo>
                  <a:lnTo>
                    <a:pt x="940" y="1017"/>
                  </a:lnTo>
                  <a:lnTo>
                    <a:pt x="981" y="981"/>
                  </a:lnTo>
                  <a:lnTo>
                    <a:pt x="1017" y="939"/>
                  </a:lnTo>
                  <a:lnTo>
                    <a:pt x="1051" y="895"/>
                  </a:lnTo>
                  <a:lnTo>
                    <a:pt x="1080" y="848"/>
                  </a:lnTo>
                  <a:lnTo>
                    <a:pt x="1104" y="798"/>
                  </a:lnTo>
                  <a:lnTo>
                    <a:pt x="1124" y="745"/>
                  </a:lnTo>
                  <a:lnTo>
                    <a:pt x="1137" y="689"/>
                  </a:lnTo>
                  <a:lnTo>
                    <a:pt x="1145" y="633"/>
                  </a:lnTo>
                  <a:lnTo>
                    <a:pt x="1149" y="574"/>
                  </a:lnTo>
                  <a:lnTo>
                    <a:pt x="1148" y="533"/>
                  </a:lnTo>
                  <a:lnTo>
                    <a:pt x="1143" y="493"/>
                  </a:lnTo>
                  <a:lnTo>
                    <a:pt x="1136" y="453"/>
                  </a:lnTo>
                  <a:lnTo>
                    <a:pt x="1126" y="414"/>
                  </a:lnTo>
                  <a:lnTo>
                    <a:pt x="1114" y="378"/>
                  </a:lnTo>
                  <a:lnTo>
                    <a:pt x="1099" y="341"/>
                  </a:lnTo>
                  <a:lnTo>
                    <a:pt x="1082" y="306"/>
                  </a:lnTo>
                  <a:lnTo>
                    <a:pt x="1064" y="273"/>
                  </a:lnTo>
                  <a:lnTo>
                    <a:pt x="1042" y="241"/>
                  </a:lnTo>
                  <a:lnTo>
                    <a:pt x="1017" y="209"/>
                  </a:lnTo>
                  <a:lnTo>
                    <a:pt x="992" y="181"/>
                  </a:lnTo>
                  <a:lnTo>
                    <a:pt x="966" y="153"/>
                  </a:lnTo>
                  <a:lnTo>
                    <a:pt x="936" y="128"/>
                  </a:lnTo>
                  <a:lnTo>
                    <a:pt x="905" y="105"/>
                  </a:lnTo>
                  <a:lnTo>
                    <a:pt x="872" y="84"/>
                  </a:lnTo>
                  <a:lnTo>
                    <a:pt x="839" y="64"/>
                  </a:lnTo>
                  <a:lnTo>
                    <a:pt x="669" y="204"/>
                  </a:lnTo>
                  <a:lnTo>
                    <a:pt x="675" y="218"/>
                  </a:lnTo>
                  <a:lnTo>
                    <a:pt x="680" y="233"/>
                  </a:lnTo>
                  <a:lnTo>
                    <a:pt x="686" y="249"/>
                  </a:lnTo>
                  <a:lnTo>
                    <a:pt x="690" y="265"/>
                  </a:lnTo>
                  <a:lnTo>
                    <a:pt x="695" y="281"/>
                  </a:lnTo>
                  <a:lnTo>
                    <a:pt x="698" y="297"/>
                  </a:lnTo>
                  <a:lnTo>
                    <a:pt x="703" y="314"/>
                  </a:lnTo>
                  <a:lnTo>
                    <a:pt x="706" y="331"/>
                  </a:lnTo>
                  <a:lnTo>
                    <a:pt x="732" y="322"/>
                  </a:lnTo>
                  <a:lnTo>
                    <a:pt x="757" y="314"/>
                  </a:lnTo>
                  <a:lnTo>
                    <a:pt x="780" y="307"/>
                  </a:lnTo>
                  <a:lnTo>
                    <a:pt x="803" y="302"/>
                  </a:lnTo>
                  <a:lnTo>
                    <a:pt x="824" y="297"/>
                  </a:lnTo>
                  <a:lnTo>
                    <a:pt x="845" y="294"/>
                  </a:lnTo>
                  <a:lnTo>
                    <a:pt x="863" y="291"/>
                  </a:lnTo>
                  <a:lnTo>
                    <a:pt x="880" y="291"/>
                  </a:lnTo>
                  <a:lnTo>
                    <a:pt x="898" y="291"/>
                  </a:lnTo>
                  <a:lnTo>
                    <a:pt x="913" y="294"/>
                  </a:lnTo>
                  <a:lnTo>
                    <a:pt x="926" y="296"/>
                  </a:lnTo>
                  <a:lnTo>
                    <a:pt x="939" y="300"/>
                  </a:lnTo>
                  <a:lnTo>
                    <a:pt x="949" y="306"/>
                  </a:lnTo>
                  <a:lnTo>
                    <a:pt x="960" y="313"/>
                  </a:lnTo>
                  <a:lnTo>
                    <a:pt x="968" y="321"/>
                  </a:lnTo>
                  <a:lnTo>
                    <a:pt x="975" y="330"/>
                  </a:lnTo>
                  <a:lnTo>
                    <a:pt x="983" y="349"/>
                  </a:lnTo>
                  <a:lnTo>
                    <a:pt x="985" y="369"/>
                  </a:lnTo>
                  <a:lnTo>
                    <a:pt x="983" y="390"/>
                  </a:lnTo>
                  <a:lnTo>
                    <a:pt x="976" y="412"/>
                  </a:lnTo>
                  <a:lnTo>
                    <a:pt x="966" y="434"/>
                  </a:lnTo>
                  <a:lnTo>
                    <a:pt x="952" y="456"/>
                  </a:lnTo>
                  <a:lnTo>
                    <a:pt x="936" y="478"/>
                  </a:lnTo>
                  <a:lnTo>
                    <a:pt x="918" y="500"/>
                  </a:lnTo>
                  <a:lnTo>
                    <a:pt x="909" y="509"/>
                  </a:lnTo>
                  <a:lnTo>
                    <a:pt x="901" y="518"/>
                  </a:lnTo>
                  <a:lnTo>
                    <a:pt x="892" y="527"/>
                  </a:lnTo>
                  <a:lnTo>
                    <a:pt x="884" y="536"/>
                  </a:lnTo>
                  <a:lnTo>
                    <a:pt x="875" y="544"/>
                  </a:lnTo>
                  <a:lnTo>
                    <a:pt x="866" y="552"/>
                  </a:lnTo>
                  <a:lnTo>
                    <a:pt x="857" y="560"/>
                  </a:lnTo>
                  <a:lnTo>
                    <a:pt x="849" y="567"/>
                  </a:lnTo>
                  <a:lnTo>
                    <a:pt x="856" y="573"/>
                  </a:lnTo>
                  <a:lnTo>
                    <a:pt x="863" y="579"/>
                  </a:lnTo>
                  <a:lnTo>
                    <a:pt x="870" y="585"/>
                  </a:lnTo>
                  <a:lnTo>
                    <a:pt x="876" y="589"/>
                  </a:lnTo>
                  <a:lnTo>
                    <a:pt x="883" y="595"/>
                  </a:lnTo>
                  <a:lnTo>
                    <a:pt x="888" y="601"/>
                  </a:lnTo>
                  <a:lnTo>
                    <a:pt x="894" y="605"/>
                  </a:lnTo>
                  <a:lnTo>
                    <a:pt x="900" y="611"/>
                  </a:lnTo>
                  <a:lnTo>
                    <a:pt x="928" y="639"/>
                  </a:lnTo>
                  <a:lnTo>
                    <a:pt x="951" y="665"/>
                  </a:lnTo>
                  <a:lnTo>
                    <a:pt x="968" y="691"/>
                  </a:lnTo>
                  <a:lnTo>
                    <a:pt x="982" y="715"/>
                  </a:lnTo>
                  <a:lnTo>
                    <a:pt x="990" y="739"/>
                  </a:lnTo>
                  <a:lnTo>
                    <a:pt x="993" y="760"/>
                  </a:lnTo>
                  <a:lnTo>
                    <a:pt x="991" y="780"/>
                  </a:lnTo>
                  <a:lnTo>
                    <a:pt x="984" y="799"/>
                  </a:lnTo>
                  <a:lnTo>
                    <a:pt x="977" y="808"/>
                  </a:lnTo>
                  <a:lnTo>
                    <a:pt x="969" y="816"/>
                  </a:lnTo>
                  <a:lnTo>
                    <a:pt x="960" y="823"/>
                  </a:lnTo>
                  <a:lnTo>
                    <a:pt x="949" y="829"/>
                  </a:lnTo>
                  <a:lnTo>
                    <a:pt x="937" y="833"/>
                  </a:lnTo>
                  <a:lnTo>
                    <a:pt x="923" y="838"/>
                  </a:lnTo>
                  <a:lnTo>
                    <a:pt x="908" y="840"/>
                  </a:lnTo>
                  <a:lnTo>
                    <a:pt x="892" y="841"/>
                  </a:lnTo>
                  <a:lnTo>
                    <a:pt x="875" y="841"/>
                  </a:lnTo>
                  <a:lnTo>
                    <a:pt x="855" y="840"/>
                  </a:lnTo>
                  <a:lnTo>
                    <a:pt x="835" y="838"/>
                  </a:lnTo>
                  <a:lnTo>
                    <a:pt x="815" y="834"/>
                  </a:lnTo>
                  <a:lnTo>
                    <a:pt x="792" y="829"/>
                  </a:lnTo>
                  <a:lnTo>
                    <a:pt x="769" y="823"/>
                  </a:lnTo>
                  <a:lnTo>
                    <a:pt x="744" y="816"/>
                  </a:lnTo>
                  <a:lnTo>
                    <a:pt x="719" y="808"/>
                  </a:lnTo>
                  <a:lnTo>
                    <a:pt x="710" y="814"/>
                  </a:lnTo>
                  <a:lnTo>
                    <a:pt x="705" y="840"/>
                  </a:lnTo>
                  <a:lnTo>
                    <a:pt x="701" y="864"/>
                  </a:lnTo>
                  <a:lnTo>
                    <a:pt x="695" y="888"/>
                  </a:lnTo>
                  <a:lnTo>
                    <a:pt x="689" y="910"/>
                  </a:lnTo>
                  <a:lnTo>
                    <a:pt x="679" y="940"/>
                  </a:lnTo>
                  <a:lnTo>
                    <a:pt x="667" y="967"/>
                  </a:lnTo>
                  <a:lnTo>
                    <a:pt x="656" y="989"/>
                  </a:lnTo>
                  <a:lnTo>
                    <a:pt x="642" y="1008"/>
                  </a:lnTo>
                  <a:lnTo>
                    <a:pt x="628" y="1023"/>
                  </a:lnTo>
                  <a:lnTo>
                    <a:pt x="612" y="1033"/>
                  </a:lnTo>
                  <a:lnTo>
                    <a:pt x="596" y="1040"/>
                  </a:lnTo>
                  <a:lnTo>
                    <a:pt x="578" y="1044"/>
                  </a:lnTo>
                  <a:lnTo>
                    <a:pt x="556" y="1040"/>
                  </a:lnTo>
                  <a:lnTo>
                    <a:pt x="535" y="1030"/>
                  </a:lnTo>
                  <a:lnTo>
                    <a:pt x="514" y="1012"/>
                  </a:lnTo>
                  <a:lnTo>
                    <a:pt x="495" y="986"/>
                  </a:lnTo>
                  <a:lnTo>
                    <a:pt x="478" y="954"/>
                  </a:lnTo>
                  <a:lnTo>
                    <a:pt x="462" y="915"/>
                  </a:lnTo>
                  <a:lnTo>
                    <a:pt x="448" y="870"/>
                  </a:lnTo>
                  <a:lnTo>
                    <a:pt x="435" y="818"/>
                  </a:lnTo>
                  <a:lnTo>
                    <a:pt x="419" y="824"/>
                  </a:lnTo>
                  <a:lnTo>
                    <a:pt x="402" y="830"/>
                  </a:lnTo>
                  <a:lnTo>
                    <a:pt x="384" y="836"/>
                  </a:lnTo>
                  <a:lnTo>
                    <a:pt x="364" y="841"/>
                  </a:lnTo>
                  <a:lnTo>
                    <a:pt x="346" y="846"/>
                  </a:lnTo>
                  <a:lnTo>
                    <a:pt x="325" y="851"/>
                  </a:lnTo>
                  <a:lnTo>
                    <a:pt x="305" y="854"/>
                  </a:lnTo>
                  <a:lnTo>
                    <a:pt x="286" y="856"/>
                  </a:lnTo>
                  <a:lnTo>
                    <a:pt x="267" y="859"/>
                  </a:lnTo>
                  <a:lnTo>
                    <a:pt x="249" y="859"/>
                  </a:lnTo>
                  <a:lnTo>
                    <a:pt x="231" y="856"/>
                  </a:lnTo>
                  <a:lnTo>
                    <a:pt x="215" y="853"/>
                  </a:lnTo>
                  <a:lnTo>
                    <a:pt x="200" y="848"/>
                  </a:lnTo>
                  <a:lnTo>
                    <a:pt x="188" y="841"/>
                  </a:lnTo>
                  <a:lnTo>
                    <a:pt x="176" y="831"/>
                  </a:lnTo>
                  <a:lnTo>
                    <a:pt x="167" y="819"/>
                  </a:lnTo>
                  <a:lnTo>
                    <a:pt x="160" y="803"/>
                  </a:lnTo>
                  <a:lnTo>
                    <a:pt x="157" y="786"/>
                  </a:lnTo>
                  <a:lnTo>
                    <a:pt x="159" y="766"/>
                  </a:lnTo>
                  <a:lnTo>
                    <a:pt x="163" y="746"/>
                  </a:lnTo>
                  <a:lnTo>
                    <a:pt x="173" y="724"/>
                  </a:lnTo>
                  <a:lnTo>
                    <a:pt x="185" y="701"/>
                  </a:lnTo>
                  <a:lnTo>
                    <a:pt x="203" y="677"/>
                  </a:lnTo>
                  <a:lnTo>
                    <a:pt x="223" y="651"/>
                  </a:lnTo>
                  <a:lnTo>
                    <a:pt x="230" y="643"/>
                  </a:lnTo>
                  <a:lnTo>
                    <a:pt x="238" y="635"/>
                  </a:lnTo>
                  <a:lnTo>
                    <a:pt x="246" y="626"/>
                  </a:lnTo>
                  <a:lnTo>
                    <a:pt x="254" y="618"/>
                  </a:lnTo>
                  <a:lnTo>
                    <a:pt x="264" y="609"/>
                  </a:lnTo>
                  <a:lnTo>
                    <a:pt x="273" y="601"/>
                  </a:lnTo>
                  <a:lnTo>
                    <a:pt x="282" y="592"/>
                  </a:lnTo>
                  <a:lnTo>
                    <a:pt x="293" y="582"/>
                  </a:lnTo>
                  <a:lnTo>
                    <a:pt x="252" y="549"/>
                  </a:lnTo>
                  <a:lnTo>
                    <a:pt x="219" y="516"/>
                  </a:lnTo>
                  <a:lnTo>
                    <a:pt x="191" y="485"/>
                  </a:lnTo>
                  <a:lnTo>
                    <a:pt x="170" y="455"/>
                  </a:lnTo>
                  <a:lnTo>
                    <a:pt x="158" y="427"/>
                  </a:lnTo>
                  <a:lnTo>
                    <a:pt x="151" y="401"/>
                  </a:lnTo>
                  <a:lnTo>
                    <a:pt x="151" y="376"/>
                  </a:lnTo>
                  <a:lnTo>
                    <a:pt x="159" y="354"/>
                  </a:lnTo>
                  <a:lnTo>
                    <a:pt x="163" y="346"/>
                  </a:lnTo>
                  <a:lnTo>
                    <a:pt x="169" y="340"/>
                  </a:lnTo>
                  <a:lnTo>
                    <a:pt x="176" y="334"/>
                  </a:lnTo>
                  <a:lnTo>
                    <a:pt x="184" y="328"/>
                  </a:lnTo>
                  <a:lnTo>
                    <a:pt x="192" y="323"/>
                  </a:lnTo>
                  <a:lnTo>
                    <a:pt x="203" y="319"/>
                  </a:lnTo>
                  <a:lnTo>
                    <a:pt x="213" y="315"/>
                  </a:lnTo>
                  <a:lnTo>
                    <a:pt x="225" y="313"/>
                  </a:lnTo>
                  <a:lnTo>
                    <a:pt x="236" y="312"/>
                  </a:lnTo>
                  <a:lnTo>
                    <a:pt x="250" y="311"/>
                  </a:lnTo>
                  <a:lnTo>
                    <a:pt x="264" y="311"/>
                  </a:lnTo>
                  <a:lnTo>
                    <a:pt x="279" y="311"/>
                  </a:lnTo>
                  <a:lnTo>
                    <a:pt x="294" y="312"/>
                  </a:lnTo>
                  <a:lnTo>
                    <a:pt x="310" y="314"/>
                  </a:lnTo>
                  <a:lnTo>
                    <a:pt x="327" y="318"/>
                  </a:lnTo>
                  <a:lnTo>
                    <a:pt x="346" y="321"/>
                  </a:lnTo>
                  <a:lnTo>
                    <a:pt x="355" y="323"/>
                  </a:lnTo>
                  <a:lnTo>
                    <a:pt x="364" y="326"/>
                  </a:lnTo>
                  <a:lnTo>
                    <a:pt x="373" y="328"/>
                  </a:lnTo>
                  <a:lnTo>
                    <a:pt x="384" y="330"/>
                  </a:lnTo>
                  <a:lnTo>
                    <a:pt x="394" y="334"/>
                  </a:lnTo>
                  <a:lnTo>
                    <a:pt x="404" y="337"/>
                  </a:lnTo>
                  <a:lnTo>
                    <a:pt x="415" y="341"/>
                  </a:lnTo>
                  <a:lnTo>
                    <a:pt x="425" y="344"/>
                  </a:lnTo>
                  <a:lnTo>
                    <a:pt x="433" y="338"/>
                  </a:lnTo>
                  <a:lnTo>
                    <a:pt x="439" y="311"/>
                  </a:lnTo>
                  <a:lnTo>
                    <a:pt x="443" y="284"/>
                  </a:lnTo>
                  <a:lnTo>
                    <a:pt x="449" y="259"/>
                  </a:lnTo>
                  <a:lnTo>
                    <a:pt x="456" y="236"/>
                  </a:lnTo>
                  <a:lnTo>
                    <a:pt x="467" y="207"/>
                  </a:lnTo>
                  <a:lnTo>
                    <a:pt x="477" y="181"/>
                  </a:lnTo>
                  <a:lnTo>
                    <a:pt x="490" y="159"/>
                  </a:lnTo>
                  <a:lnTo>
                    <a:pt x="503" y="140"/>
                  </a:lnTo>
                  <a:lnTo>
                    <a:pt x="517" y="127"/>
                  </a:lnTo>
                  <a:lnTo>
                    <a:pt x="532" y="116"/>
                  </a:lnTo>
                  <a:lnTo>
                    <a:pt x="548" y="111"/>
                  </a:lnTo>
                  <a:lnTo>
                    <a:pt x="565" y="108"/>
                  </a:lnTo>
                  <a:lnTo>
                    <a:pt x="579" y="109"/>
                  </a:lnTo>
                  <a:lnTo>
                    <a:pt x="593" y="114"/>
                  </a:lnTo>
                  <a:lnTo>
                    <a:pt x="608" y="121"/>
                  </a:lnTo>
                  <a:lnTo>
                    <a:pt x="621" y="131"/>
                  </a:lnTo>
                  <a:lnTo>
                    <a:pt x="634" y="145"/>
                  </a:lnTo>
                  <a:lnTo>
                    <a:pt x="646" y="162"/>
                  </a:lnTo>
                  <a:lnTo>
                    <a:pt x="658" y="182"/>
                  </a:lnTo>
                  <a:lnTo>
                    <a:pt x="669" y="204"/>
                  </a:lnTo>
                  <a:lnTo>
                    <a:pt x="839" y="64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8"/>
            <p:cNvSpPr>
              <a:spLocks/>
            </p:cNvSpPr>
            <p:nvPr/>
          </p:nvSpPr>
          <p:spPr bwMode="auto">
            <a:xfrm>
              <a:off x="3043" y="2150"/>
              <a:ext cx="97" cy="80"/>
            </a:xfrm>
            <a:custGeom>
              <a:avLst/>
              <a:gdLst>
                <a:gd name="T0" fmla="*/ 118 w 196"/>
                <a:gd name="T1" fmla="*/ 42 h 160"/>
                <a:gd name="T2" fmla="*/ 112 w 196"/>
                <a:gd name="T3" fmla="*/ 37 h 160"/>
                <a:gd name="T4" fmla="*/ 107 w 196"/>
                <a:gd name="T5" fmla="*/ 33 h 160"/>
                <a:gd name="T6" fmla="*/ 101 w 196"/>
                <a:gd name="T7" fmla="*/ 27 h 160"/>
                <a:gd name="T8" fmla="*/ 96 w 196"/>
                <a:gd name="T9" fmla="*/ 22 h 160"/>
                <a:gd name="T10" fmla="*/ 89 w 196"/>
                <a:gd name="T11" fmla="*/ 16 h 160"/>
                <a:gd name="T12" fmla="*/ 83 w 196"/>
                <a:gd name="T13" fmla="*/ 12 h 160"/>
                <a:gd name="T14" fmla="*/ 76 w 196"/>
                <a:gd name="T15" fmla="*/ 6 h 160"/>
                <a:gd name="T16" fmla="*/ 69 w 196"/>
                <a:gd name="T17" fmla="*/ 0 h 160"/>
                <a:gd name="T18" fmla="*/ 62 w 196"/>
                <a:gd name="T19" fmla="*/ 6 h 160"/>
                <a:gd name="T20" fmla="*/ 54 w 196"/>
                <a:gd name="T21" fmla="*/ 12 h 160"/>
                <a:gd name="T22" fmla="*/ 46 w 196"/>
                <a:gd name="T23" fmla="*/ 18 h 160"/>
                <a:gd name="T24" fmla="*/ 39 w 196"/>
                <a:gd name="T25" fmla="*/ 23 h 160"/>
                <a:gd name="T26" fmla="*/ 30 w 196"/>
                <a:gd name="T27" fmla="*/ 30 h 160"/>
                <a:gd name="T28" fmla="*/ 22 w 196"/>
                <a:gd name="T29" fmla="*/ 36 h 160"/>
                <a:gd name="T30" fmla="*/ 14 w 196"/>
                <a:gd name="T31" fmla="*/ 42 h 160"/>
                <a:gd name="T32" fmla="*/ 5 w 196"/>
                <a:gd name="T33" fmla="*/ 47 h 160"/>
                <a:gd name="T34" fmla="*/ 5 w 196"/>
                <a:gd name="T35" fmla="*/ 67 h 160"/>
                <a:gd name="T36" fmla="*/ 3 w 196"/>
                <a:gd name="T37" fmla="*/ 87 h 160"/>
                <a:gd name="T38" fmla="*/ 1 w 196"/>
                <a:gd name="T39" fmla="*/ 105 h 160"/>
                <a:gd name="T40" fmla="*/ 0 w 196"/>
                <a:gd name="T41" fmla="*/ 125 h 160"/>
                <a:gd name="T42" fmla="*/ 23 w 196"/>
                <a:gd name="T43" fmla="*/ 133 h 160"/>
                <a:gd name="T44" fmla="*/ 45 w 196"/>
                <a:gd name="T45" fmla="*/ 140 h 160"/>
                <a:gd name="T46" fmla="*/ 66 w 196"/>
                <a:gd name="T47" fmla="*/ 145 h 160"/>
                <a:gd name="T48" fmla="*/ 84 w 196"/>
                <a:gd name="T49" fmla="*/ 150 h 160"/>
                <a:gd name="T50" fmla="*/ 101 w 196"/>
                <a:gd name="T51" fmla="*/ 154 h 160"/>
                <a:gd name="T52" fmla="*/ 118 w 196"/>
                <a:gd name="T53" fmla="*/ 157 h 160"/>
                <a:gd name="T54" fmla="*/ 131 w 196"/>
                <a:gd name="T55" fmla="*/ 159 h 160"/>
                <a:gd name="T56" fmla="*/ 144 w 196"/>
                <a:gd name="T57" fmla="*/ 160 h 160"/>
                <a:gd name="T58" fmla="*/ 154 w 196"/>
                <a:gd name="T59" fmla="*/ 160 h 160"/>
                <a:gd name="T60" fmla="*/ 165 w 196"/>
                <a:gd name="T61" fmla="*/ 160 h 160"/>
                <a:gd name="T62" fmla="*/ 173 w 196"/>
                <a:gd name="T63" fmla="*/ 160 h 160"/>
                <a:gd name="T64" fmla="*/ 180 w 196"/>
                <a:gd name="T65" fmla="*/ 159 h 160"/>
                <a:gd name="T66" fmla="*/ 186 w 196"/>
                <a:gd name="T67" fmla="*/ 157 h 160"/>
                <a:gd name="T68" fmla="*/ 190 w 196"/>
                <a:gd name="T69" fmla="*/ 156 h 160"/>
                <a:gd name="T70" fmla="*/ 193 w 196"/>
                <a:gd name="T71" fmla="*/ 153 h 160"/>
                <a:gd name="T72" fmla="*/ 195 w 196"/>
                <a:gd name="T73" fmla="*/ 151 h 160"/>
                <a:gd name="T74" fmla="*/ 196 w 196"/>
                <a:gd name="T75" fmla="*/ 145 h 160"/>
                <a:gd name="T76" fmla="*/ 195 w 196"/>
                <a:gd name="T77" fmla="*/ 137 h 160"/>
                <a:gd name="T78" fmla="*/ 191 w 196"/>
                <a:gd name="T79" fmla="*/ 127 h 160"/>
                <a:gd name="T80" fmla="*/ 184 w 196"/>
                <a:gd name="T81" fmla="*/ 114 h 160"/>
                <a:gd name="T82" fmla="*/ 173 w 196"/>
                <a:gd name="T83" fmla="*/ 99 h 160"/>
                <a:gd name="T84" fmla="*/ 159 w 196"/>
                <a:gd name="T85" fmla="*/ 82 h 160"/>
                <a:gd name="T86" fmla="*/ 141 w 196"/>
                <a:gd name="T87" fmla="*/ 62 h 160"/>
                <a:gd name="T88" fmla="*/ 118 w 196"/>
                <a:gd name="T89" fmla="*/ 4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0">
                  <a:moveTo>
                    <a:pt x="118" y="42"/>
                  </a:moveTo>
                  <a:lnTo>
                    <a:pt x="112" y="37"/>
                  </a:lnTo>
                  <a:lnTo>
                    <a:pt x="107" y="33"/>
                  </a:lnTo>
                  <a:lnTo>
                    <a:pt x="101" y="27"/>
                  </a:lnTo>
                  <a:lnTo>
                    <a:pt x="96" y="22"/>
                  </a:lnTo>
                  <a:lnTo>
                    <a:pt x="89" y="16"/>
                  </a:lnTo>
                  <a:lnTo>
                    <a:pt x="83" y="12"/>
                  </a:lnTo>
                  <a:lnTo>
                    <a:pt x="76" y="6"/>
                  </a:lnTo>
                  <a:lnTo>
                    <a:pt x="69" y="0"/>
                  </a:lnTo>
                  <a:lnTo>
                    <a:pt x="62" y="6"/>
                  </a:lnTo>
                  <a:lnTo>
                    <a:pt x="54" y="12"/>
                  </a:lnTo>
                  <a:lnTo>
                    <a:pt x="46" y="18"/>
                  </a:lnTo>
                  <a:lnTo>
                    <a:pt x="39" y="23"/>
                  </a:lnTo>
                  <a:lnTo>
                    <a:pt x="30" y="30"/>
                  </a:lnTo>
                  <a:lnTo>
                    <a:pt x="22" y="36"/>
                  </a:lnTo>
                  <a:lnTo>
                    <a:pt x="14" y="42"/>
                  </a:lnTo>
                  <a:lnTo>
                    <a:pt x="5" y="47"/>
                  </a:lnTo>
                  <a:lnTo>
                    <a:pt x="5" y="67"/>
                  </a:lnTo>
                  <a:lnTo>
                    <a:pt x="3" y="87"/>
                  </a:lnTo>
                  <a:lnTo>
                    <a:pt x="1" y="105"/>
                  </a:lnTo>
                  <a:lnTo>
                    <a:pt x="0" y="125"/>
                  </a:lnTo>
                  <a:lnTo>
                    <a:pt x="23" y="133"/>
                  </a:lnTo>
                  <a:lnTo>
                    <a:pt x="45" y="140"/>
                  </a:lnTo>
                  <a:lnTo>
                    <a:pt x="66" y="145"/>
                  </a:lnTo>
                  <a:lnTo>
                    <a:pt x="84" y="150"/>
                  </a:lnTo>
                  <a:lnTo>
                    <a:pt x="101" y="154"/>
                  </a:lnTo>
                  <a:lnTo>
                    <a:pt x="118" y="157"/>
                  </a:lnTo>
                  <a:lnTo>
                    <a:pt x="131" y="159"/>
                  </a:lnTo>
                  <a:lnTo>
                    <a:pt x="144" y="160"/>
                  </a:lnTo>
                  <a:lnTo>
                    <a:pt x="154" y="160"/>
                  </a:lnTo>
                  <a:lnTo>
                    <a:pt x="165" y="160"/>
                  </a:lnTo>
                  <a:lnTo>
                    <a:pt x="173" y="160"/>
                  </a:lnTo>
                  <a:lnTo>
                    <a:pt x="180" y="159"/>
                  </a:lnTo>
                  <a:lnTo>
                    <a:pt x="186" y="157"/>
                  </a:lnTo>
                  <a:lnTo>
                    <a:pt x="190" y="156"/>
                  </a:lnTo>
                  <a:lnTo>
                    <a:pt x="193" y="153"/>
                  </a:lnTo>
                  <a:lnTo>
                    <a:pt x="195" y="151"/>
                  </a:lnTo>
                  <a:lnTo>
                    <a:pt x="196" y="145"/>
                  </a:lnTo>
                  <a:lnTo>
                    <a:pt x="195" y="137"/>
                  </a:lnTo>
                  <a:lnTo>
                    <a:pt x="191" y="127"/>
                  </a:lnTo>
                  <a:lnTo>
                    <a:pt x="184" y="114"/>
                  </a:lnTo>
                  <a:lnTo>
                    <a:pt x="173" y="99"/>
                  </a:lnTo>
                  <a:lnTo>
                    <a:pt x="159" y="82"/>
                  </a:lnTo>
                  <a:lnTo>
                    <a:pt x="141" y="62"/>
                  </a:lnTo>
                  <a:lnTo>
                    <a:pt x="118" y="42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9"/>
            <p:cNvSpPr>
              <a:spLocks/>
            </p:cNvSpPr>
            <p:nvPr/>
          </p:nvSpPr>
          <p:spPr bwMode="auto">
            <a:xfrm>
              <a:off x="3038" y="2023"/>
              <a:ext cx="98" cy="83"/>
            </a:xfrm>
            <a:custGeom>
              <a:avLst/>
              <a:gdLst>
                <a:gd name="T0" fmla="*/ 74 w 196"/>
                <a:gd name="T1" fmla="*/ 166 h 166"/>
                <a:gd name="T2" fmla="*/ 84 w 196"/>
                <a:gd name="T3" fmla="*/ 157 h 166"/>
                <a:gd name="T4" fmla="*/ 94 w 196"/>
                <a:gd name="T5" fmla="*/ 149 h 166"/>
                <a:gd name="T6" fmla="*/ 104 w 196"/>
                <a:gd name="T7" fmla="*/ 139 h 166"/>
                <a:gd name="T8" fmla="*/ 113 w 196"/>
                <a:gd name="T9" fmla="*/ 131 h 166"/>
                <a:gd name="T10" fmla="*/ 121 w 196"/>
                <a:gd name="T11" fmla="*/ 123 h 166"/>
                <a:gd name="T12" fmla="*/ 129 w 196"/>
                <a:gd name="T13" fmla="*/ 115 h 166"/>
                <a:gd name="T14" fmla="*/ 136 w 196"/>
                <a:gd name="T15" fmla="*/ 107 h 166"/>
                <a:gd name="T16" fmla="*/ 143 w 196"/>
                <a:gd name="T17" fmla="*/ 100 h 166"/>
                <a:gd name="T18" fmla="*/ 159 w 196"/>
                <a:gd name="T19" fmla="*/ 82 h 166"/>
                <a:gd name="T20" fmla="*/ 172 w 196"/>
                <a:gd name="T21" fmla="*/ 66 h 166"/>
                <a:gd name="T22" fmla="*/ 181 w 196"/>
                <a:gd name="T23" fmla="*/ 51 h 166"/>
                <a:gd name="T24" fmla="*/ 188 w 196"/>
                <a:gd name="T25" fmla="*/ 38 h 166"/>
                <a:gd name="T26" fmla="*/ 192 w 196"/>
                <a:gd name="T27" fmla="*/ 28 h 166"/>
                <a:gd name="T28" fmla="*/ 195 w 196"/>
                <a:gd name="T29" fmla="*/ 20 h 166"/>
                <a:gd name="T30" fmla="*/ 196 w 196"/>
                <a:gd name="T31" fmla="*/ 13 h 166"/>
                <a:gd name="T32" fmla="*/ 195 w 196"/>
                <a:gd name="T33" fmla="*/ 8 h 166"/>
                <a:gd name="T34" fmla="*/ 192 w 196"/>
                <a:gd name="T35" fmla="*/ 6 h 166"/>
                <a:gd name="T36" fmla="*/ 189 w 196"/>
                <a:gd name="T37" fmla="*/ 5 h 166"/>
                <a:gd name="T38" fmla="*/ 184 w 196"/>
                <a:gd name="T39" fmla="*/ 2 h 166"/>
                <a:gd name="T40" fmla="*/ 179 w 196"/>
                <a:gd name="T41" fmla="*/ 1 h 166"/>
                <a:gd name="T42" fmla="*/ 172 w 196"/>
                <a:gd name="T43" fmla="*/ 0 h 166"/>
                <a:gd name="T44" fmla="*/ 164 w 196"/>
                <a:gd name="T45" fmla="*/ 0 h 166"/>
                <a:gd name="T46" fmla="*/ 154 w 196"/>
                <a:gd name="T47" fmla="*/ 1 h 166"/>
                <a:gd name="T48" fmla="*/ 143 w 196"/>
                <a:gd name="T49" fmla="*/ 1 h 166"/>
                <a:gd name="T50" fmla="*/ 130 w 196"/>
                <a:gd name="T51" fmla="*/ 4 h 166"/>
                <a:gd name="T52" fmla="*/ 116 w 196"/>
                <a:gd name="T53" fmla="*/ 6 h 166"/>
                <a:gd name="T54" fmla="*/ 100 w 196"/>
                <a:gd name="T55" fmla="*/ 9 h 166"/>
                <a:gd name="T56" fmla="*/ 84 w 196"/>
                <a:gd name="T57" fmla="*/ 14 h 166"/>
                <a:gd name="T58" fmla="*/ 66 w 196"/>
                <a:gd name="T59" fmla="*/ 20 h 166"/>
                <a:gd name="T60" fmla="*/ 45 w 196"/>
                <a:gd name="T61" fmla="*/ 27 h 166"/>
                <a:gd name="T62" fmla="*/ 23 w 196"/>
                <a:gd name="T63" fmla="*/ 35 h 166"/>
                <a:gd name="T64" fmla="*/ 0 w 196"/>
                <a:gd name="T65" fmla="*/ 44 h 166"/>
                <a:gd name="T66" fmla="*/ 2 w 196"/>
                <a:gd name="T67" fmla="*/ 63 h 166"/>
                <a:gd name="T68" fmla="*/ 5 w 196"/>
                <a:gd name="T69" fmla="*/ 82 h 166"/>
                <a:gd name="T70" fmla="*/ 7 w 196"/>
                <a:gd name="T71" fmla="*/ 101 h 166"/>
                <a:gd name="T72" fmla="*/ 9 w 196"/>
                <a:gd name="T73" fmla="*/ 122 h 166"/>
                <a:gd name="T74" fmla="*/ 17 w 196"/>
                <a:gd name="T75" fmla="*/ 128 h 166"/>
                <a:gd name="T76" fmla="*/ 26 w 196"/>
                <a:gd name="T77" fmla="*/ 132 h 166"/>
                <a:gd name="T78" fmla="*/ 35 w 196"/>
                <a:gd name="T79" fmla="*/ 138 h 166"/>
                <a:gd name="T80" fmla="*/ 43 w 196"/>
                <a:gd name="T81" fmla="*/ 144 h 166"/>
                <a:gd name="T82" fmla="*/ 51 w 196"/>
                <a:gd name="T83" fmla="*/ 149 h 166"/>
                <a:gd name="T84" fmla="*/ 59 w 196"/>
                <a:gd name="T85" fmla="*/ 154 h 166"/>
                <a:gd name="T86" fmla="*/ 67 w 196"/>
                <a:gd name="T87" fmla="*/ 160 h 166"/>
                <a:gd name="T88" fmla="*/ 74 w 196"/>
                <a:gd name="T89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6">
                  <a:moveTo>
                    <a:pt x="74" y="166"/>
                  </a:moveTo>
                  <a:lnTo>
                    <a:pt x="84" y="157"/>
                  </a:lnTo>
                  <a:lnTo>
                    <a:pt x="94" y="149"/>
                  </a:lnTo>
                  <a:lnTo>
                    <a:pt x="104" y="139"/>
                  </a:lnTo>
                  <a:lnTo>
                    <a:pt x="113" y="131"/>
                  </a:lnTo>
                  <a:lnTo>
                    <a:pt x="121" y="123"/>
                  </a:lnTo>
                  <a:lnTo>
                    <a:pt x="129" y="115"/>
                  </a:lnTo>
                  <a:lnTo>
                    <a:pt x="136" y="107"/>
                  </a:lnTo>
                  <a:lnTo>
                    <a:pt x="143" y="100"/>
                  </a:lnTo>
                  <a:lnTo>
                    <a:pt x="159" y="82"/>
                  </a:lnTo>
                  <a:lnTo>
                    <a:pt x="172" y="66"/>
                  </a:lnTo>
                  <a:lnTo>
                    <a:pt x="181" y="51"/>
                  </a:lnTo>
                  <a:lnTo>
                    <a:pt x="188" y="38"/>
                  </a:lnTo>
                  <a:lnTo>
                    <a:pt x="192" y="28"/>
                  </a:lnTo>
                  <a:lnTo>
                    <a:pt x="195" y="20"/>
                  </a:lnTo>
                  <a:lnTo>
                    <a:pt x="196" y="13"/>
                  </a:lnTo>
                  <a:lnTo>
                    <a:pt x="195" y="8"/>
                  </a:lnTo>
                  <a:lnTo>
                    <a:pt x="192" y="6"/>
                  </a:lnTo>
                  <a:lnTo>
                    <a:pt x="189" y="5"/>
                  </a:lnTo>
                  <a:lnTo>
                    <a:pt x="184" y="2"/>
                  </a:lnTo>
                  <a:lnTo>
                    <a:pt x="179" y="1"/>
                  </a:lnTo>
                  <a:lnTo>
                    <a:pt x="172" y="0"/>
                  </a:lnTo>
                  <a:lnTo>
                    <a:pt x="164" y="0"/>
                  </a:lnTo>
                  <a:lnTo>
                    <a:pt x="154" y="1"/>
                  </a:lnTo>
                  <a:lnTo>
                    <a:pt x="143" y="1"/>
                  </a:lnTo>
                  <a:lnTo>
                    <a:pt x="130" y="4"/>
                  </a:lnTo>
                  <a:lnTo>
                    <a:pt x="116" y="6"/>
                  </a:lnTo>
                  <a:lnTo>
                    <a:pt x="100" y="9"/>
                  </a:lnTo>
                  <a:lnTo>
                    <a:pt x="84" y="14"/>
                  </a:lnTo>
                  <a:lnTo>
                    <a:pt x="66" y="20"/>
                  </a:lnTo>
                  <a:lnTo>
                    <a:pt x="45" y="27"/>
                  </a:lnTo>
                  <a:lnTo>
                    <a:pt x="23" y="35"/>
                  </a:lnTo>
                  <a:lnTo>
                    <a:pt x="0" y="44"/>
                  </a:lnTo>
                  <a:lnTo>
                    <a:pt x="2" y="63"/>
                  </a:lnTo>
                  <a:lnTo>
                    <a:pt x="5" y="82"/>
                  </a:lnTo>
                  <a:lnTo>
                    <a:pt x="7" y="101"/>
                  </a:lnTo>
                  <a:lnTo>
                    <a:pt x="9" y="122"/>
                  </a:lnTo>
                  <a:lnTo>
                    <a:pt x="17" y="128"/>
                  </a:lnTo>
                  <a:lnTo>
                    <a:pt x="26" y="132"/>
                  </a:lnTo>
                  <a:lnTo>
                    <a:pt x="35" y="138"/>
                  </a:lnTo>
                  <a:lnTo>
                    <a:pt x="43" y="144"/>
                  </a:lnTo>
                  <a:lnTo>
                    <a:pt x="51" y="149"/>
                  </a:lnTo>
                  <a:lnTo>
                    <a:pt x="59" y="154"/>
                  </a:lnTo>
                  <a:lnTo>
                    <a:pt x="67" y="160"/>
                  </a:lnTo>
                  <a:lnTo>
                    <a:pt x="74" y="166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30"/>
            <p:cNvSpPr>
              <a:spLocks/>
            </p:cNvSpPr>
            <p:nvPr/>
          </p:nvSpPr>
          <p:spPr bwMode="auto">
            <a:xfrm>
              <a:off x="2910" y="2073"/>
              <a:ext cx="113" cy="112"/>
            </a:xfrm>
            <a:custGeom>
              <a:avLst/>
              <a:gdLst>
                <a:gd name="T0" fmla="*/ 187 w 226"/>
                <a:gd name="T1" fmla="*/ 28 h 226"/>
                <a:gd name="T2" fmla="*/ 202 w 226"/>
                <a:gd name="T3" fmla="*/ 45 h 226"/>
                <a:gd name="T4" fmla="*/ 219 w 226"/>
                <a:gd name="T5" fmla="*/ 75 h 226"/>
                <a:gd name="T6" fmla="*/ 226 w 226"/>
                <a:gd name="T7" fmla="*/ 119 h 226"/>
                <a:gd name="T8" fmla="*/ 215 w 226"/>
                <a:gd name="T9" fmla="*/ 160 h 226"/>
                <a:gd name="T10" fmla="*/ 189 w 226"/>
                <a:gd name="T11" fmla="*/ 195 h 226"/>
                <a:gd name="T12" fmla="*/ 150 w 226"/>
                <a:gd name="T13" fmla="*/ 219 h 226"/>
                <a:gd name="T14" fmla="*/ 107 w 226"/>
                <a:gd name="T15" fmla="*/ 226 h 226"/>
                <a:gd name="T16" fmla="*/ 66 w 226"/>
                <a:gd name="T17" fmla="*/ 215 h 226"/>
                <a:gd name="T18" fmla="*/ 30 w 226"/>
                <a:gd name="T19" fmla="*/ 190 h 226"/>
                <a:gd name="T20" fmla="*/ 6 w 226"/>
                <a:gd name="T21" fmla="*/ 151 h 226"/>
                <a:gd name="T22" fmla="*/ 0 w 226"/>
                <a:gd name="T23" fmla="*/ 107 h 226"/>
                <a:gd name="T24" fmla="*/ 10 w 226"/>
                <a:gd name="T25" fmla="*/ 66 h 226"/>
                <a:gd name="T26" fmla="*/ 36 w 226"/>
                <a:gd name="T27" fmla="*/ 30 h 226"/>
                <a:gd name="T28" fmla="*/ 70 w 226"/>
                <a:gd name="T29" fmla="*/ 8 h 226"/>
                <a:gd name="T30" fmla="*/ 103 w 226"/>
                <a:gd name="T31" fmla="*/ 0 h 226"/>
                <a:gd name="T32" fmla="*/ 135 w 226"/>
                <a:gd name="T33" fmla="*/ 2 h 226"/>
                <a:gd name="T34" fmla="*/ 165 w 226"/>
                <a:gd name="T35" fmla="*/ 13 h 226"/>
                <a:gd name="T36" fmla="*/ 150 w 226"/>
                <a:gd name="T37" fmla="*/ 60 h 226"/>
                <a:gd name="T38" fmla="*/ 134 w 226"/>
                <a:gd name="T39" fmla="*/ 51 h 226"/>
                <a:gd name="T40" fmla="*/ 115 w 226"/>
                <a:gd name="T41" fmla="*/ 47 h 226"/>
                <a:gd name="T42" fmla="*/ 97 w 226"/>
                <a:gd name="T43" fmla="*/ 50 h 226"/>
                <a:gd name="T44" fmla="*/ 78 w 226"/>
                <a:gd name="T45" fmla="*/ 58 h 226"/>
                <a:gd name="T46" fmla="*/ 59 w 226"/>
                <a:gd name="T47" fmla="*/ 75 h 226"/>
                <a:gd name="T48" fmla="*/ 48 w 226"/>
                <a:gd name="T49" fmla="*/ 97 h 226"/>
                <a:gd name="T50" fmla="*/ 47 w 226"/>
                <a:gd name="T51" fmla="*/ 122 h 226"/>
                <a:gd name="T52" fmla="*/ 56 w 226"/>
                <a:gd name="T53" fmla="*/ 146 h 226"/>
                <a:gd name="T54" fmla="*/ 74 w 226"/>
                <a:gd name="T55" fmla="*/ 166 h 226"/>
                <a:gd name="T56" fmla="*/ 97 w 226"/>
                <a:gd name="T57" fmla="*/ 176 h 226"/>
                <a:gd name="T58" fmla="*/ 121 w 226"/>
                <a:gd name="T59" fmla="*/ 177 h 226"/>
                <a:gd name="T60" fmla="*/ 145 w 226"/>
                <a:gd name="T61" fmla="*/ 168 h 226"/>
                <a:gd name="T62" fmla="*/ 165 w 226"/>
                <a:gd name="T63" fmla="*/ 151 h 226"/>
                <a:gd name="T64" fmla="*/ 175 w 226"/>
                <a:gd name="T65" fmla="*/ 129 h 226"/>
                <a:gd name="T66" fmla="*/ 176 w 226"/>
                <a:gd name="T67" fmla="*/ 104 h 226"/>
                <a:gd name="T68" fmla="*/ 167 w 226"/>
                <a:gd name="T69" fmla="*/ 79 h 226"/>
                <a:gd name="T70" fmla="*/ 159 w 226"/>
                <a:gd name="T71" fmla="*/ 68 h 226"/>
                <a:gd name="T72" fmla="*/ 150 w 226"/>
                <a:gd name="T73" fmla="*/ 6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6" h="226">
                  <a:moveTo>
                    <a:pt x="179" y="21"/>
                  </a:moveTo>
                  <a:lnTo>
                    <a:pt x="187" y="28"/>
                  </a:lnTo>
                  <a:lnTo>
                    <a:pt x="195" y="36"/>
                  </a:lnTo>
                  <a:lnTo>
                    <a:pt x="202" y="45"/>
                  </a:lnTo>
                  <a:lnTo>
                    <a:pt x="209" y="54"/>
                  </a:lnTo>
                  <a:lnTo>
                    <a:pt x="219" y="75"/>
                  </a:lnTo>
                  <a:lnTo>
                    <a:pt x="225" y="97"/>
                  </a:lnTo>
                  <a:lnTo>
                    <a:pt x="226" y="119"/>
                  </a:lnTo>
                  <a:lnTo>
                    <a:pt x="222" y="139"/>
                  </a:lnTo>
                  <a:lnTo>
                    <a:pt x="215" y="160"/>
                  </a:lnTo>
                  <a:lnTo>
                    <a:pt x="204" y="178"/>
                  </a:lnTo>
                  <a:lnTo>
                    <a:pt x="189" y="195"/>
                  </a:lnTo>
                  <a:lnTo>
                    <a:pt x="171" y="208"/>
                  </a:lnTo>
                  <a:lnTo>
                    <a:pt x="150" y="219"/>
                  </a:lnTo>
                  <a:lnTo>
                    <a:pt x="128" y="224"/>
                  </a:lnTo>
                  <a:lnTo>
                    <a:pt x="107" y="226"/>
                  </a:lnTo>
                  <a:lnTo>
                    <a:pt x="85" y="222"/>
                  </a:lnTo>
                  <a:lnTo>
                    <a:pt x="66" y="215"/>
                  </a:lnTo>
                  <a:lnTo>
                    <a:pt x="47" y="204"/>
                  </a:lnTo>
                  <a:lnTo>
                    <a:pt x="30" y="190"/>
                  </a:lnTo>
                  <a:lnTo>
                    <a:pt x="16" y="172"/>
                  </a:lnTo>
                  <a:lnTo>
                    <a:pt x="6" y="151"/>
                  </a:lnTo>
                  <a:lnTo>
                    <a:pt x="1" y="129"/>
                  </a:lnTo>
                  <a:lnTo>
                    <a:pt x="0" y="107"/>
                  </a:lnTo>
                  <a:lnTo>
                    <a:pt x="2" y="86"/>
                  </a:lnTo>
                  <a:lnTo>
                    <a:pt x="10" y="66"/>
                  </a:lnTo>
                  <a:lnTo>
                    <a:pt x="21" y="47"/>
                  </a:lnTo>
                  <a:lnTo>
                    <a:pt x="36" y="30"/>
                  </a:lnTo>
                  <a:lnTo>
                    <a:pt x="54" y="16"/>
                  </a:lnTo>
                  <a:lnTo>
                    <a:pt x="70" y="8"/>
                  </a:lnTo>
                  <a:lnTo>
                    <a:pt x="86" y="4"/>
                  </a:lnTo>
                  <a:lnTo>
                    <a:pt x="103" y="0"/>
                  </a:lnTo>
                  <a:lnTo>
                    <a:pt x="119" y="0"/>
                  </a:lnTo>
                  <a:lnTo>
                    <a:pt x="135" y="2"/>
                  </a:lnTo>
                  <a:lnTo>
                    <a:pt x="150" y="6"/>
                  </a:lnTo>
                  <a:lnTo>
                    <a:pt x="165" y="13"/>
                  </a:lnTo>
                  <a:lnTo>
                    <a:pt x="179" y="21"/>
                  </a:lnTo>
                  <a:lnTo>
                    <a:pt x="150" y="60"/>
                  </a:lnTo>
                  <a:lnTo>
                    <a:pt x="142" y="55"/>
                  </a:lnTo>
                  <a:lnTo>
                    <a:pt x="134" y="51"/>
                  </a:lnTo>
                  <a:lnTo>
                    <a:pt x="124" y="48"/>
                  </a:lnTo>
                  <a:lnTo>
                    <a:pt x="115" y="47"/>
                  </a:lnTo>
                  <a:lnTo>
                    <a:pt x="106" y="47"/>
                  </a:lnTo>
                  <a:lnTo>
                    <a:pt x="97" y="50"/>
                  </a:lnTo>
                  <a:lnTo>
                    <a:pt x="88" y="53"/>
                  </a:lnTo>
                  <a:lnTo>
                    <a:pt x="78" y="58"/>
                  </a:lnTo>
                  <a:lnTo>
                    <a:pt x="68" y="66"/>
                  </a:lnTo>
                  <a:lnTo>
                    <a:pt x="59" y="75"/>
                  </a:lnTo>
                  <a:lnTo>
                    <a:pt x="53" y="85"/>
                  </a:lnTo>
                  <a:lnTo>
                    <a:pt x="48" y="97"/>
                  </a:lnTo>
                  <a:lnTo>
                    <a:pt x="47" y="109"/>
                  </a:lnTo>
                  <a:lnTo>
                    <a:pt x="47" y="122"/>
                  </a:lnTo>
                  <a:lnTo>
                    <a:pt x="51" y="135"/>
                  </a:lnTo>
                  <a:lnTo>
                    <a:pt x="56" y="146"/>
                  </a:lnTo>
                  <a:lnTo>
                    <a:pt x="64" y="157"/>
                  </a:lnTo>
                  <a:lnTo>
                    <a:pt x="74" y="166"/>
                  </a:lnTo>
                  <a:lnTo>
                    <a:pt x="85" y="172"/>
                  </a:lnTo>
                  <a:lnTo>
                    <a:pt x="97" y="176"/>
                  </a:lnTo>
                  <a:lnTo>
                    <a:pt x="108" y="178"/>
                  </a:lnTo>
                  <a:lnTo>
                    <a:pt x="121" y="177"/>
                  </a:lnTo>
                  <a:lnTo>
                    <a:pt x="134" y="174"/>
                  </a:lnTo>
                  <a:lnTo>
                    <a:pt x="145" y="168"/>
                  </a:lnTo>
                  <a:lnTo>
                    <a:pt x="156" y="160"/>
                  </a:lnTo>
                  <a:lnTo>
                    <a:pt x="165" y="151"/>
                  </a:lnTo>
                  <a:lnTo>
                    <a:pt x="171" y="140"/>
                  </a:lnTo>
                  <a:lnTo>
                    <a:pt x="175" y="129"/>
                  </a:lnTo>
                  <a:lnTo>
                    <a:pt x="177" y="116"/>
                  </a:lnTo>
                  <a:lnTo>
                    <a:pt x="176" y="104"/>
                  </a:lnTo>
                  <a:lnTo>
                    <a:pt x="173" y="91"/>
                  </a:lnTo>
                  <a:lnTo>
                    <a:pt x="167" y="79"/>
                  </a:lnTo>
                  <a:lnTo>
                    <a:pt x="164" y="74"/>
                  </a:lnTo>
                  <a:lnTo>
                    <a:pt x="159" y="68"/>
                  </a:lnTo>
                  <a:lnTo>
                    <a:pt x="154" y="63"/>
                  </a:lnTo>
                  <a:lnTo>
                    <a:pt x="150" y="60"/>
                  </a:lnTo>
                  <a:lnTo>
                    <a:pt x="179" y="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6" name="Group 20"/>
          <p:cNvGrpSpPr>
            <a:grpSpLocks noChangeAspect="1"/>
          </p:cNvGrpSpPr>
          <p:nvPr/>
        </p:nvGrpSpPr>
        <p:grpSpPr bwMode="auto">
          <a:xfrm>
            <a:off x="7308304" y="4699060"/>
            <a:ext cx="911225" cy="911225"/>
            <a:chOff x="2679" y="1844"/>
            <a:chExt cx="574" cy="574"/>
          </a:xfrm>
        </p:grpSpPr>
        <p:sp>
          <p:nvSpPr>
            <p:cNvPr id="17" name="Freeform 23"/>
            <p:cNvSpPr>
              <a:spLocks/>
            </p:cNvSpPr>
            <p:nvPr/>
          </p:nvSpPr>
          <p:spPr bwMode="auto">
            <a:xfrm>
              <a:off x="2930" y="1934"/>
              <a:ext cx="70" cy="106"/>
            </a:xfrm>
            <a:custGeom>
              <a:avLst/>
              <a:gdLst>
                <a:gd name="T0" fmla="*/ 141 w 141"/>
                <a:gd name="T1" fmla="*/ 178 h 213"/>
                <a:gd name="T2" fmla="*/ 136 w 141"/>
                <a:gd name="T3" fmla="*/ 157 h 213"/>
                <a:gd name="T4" fmla="*/ 133 w 141"/>
                <a:gd name="T5" fmla="*/ 138 h 213"/>
                <a:gd name="T6" fmla="*/ 128 w 141"/>
                <a:gd name="T7" fmla="*/ 121 h 213"/>
                <a:gd name="T8" fmla="*/ 123 w 141"/>
                <a:gd name="T9" fmla="*/ 104 h 213"/>
                <a:gd name="T10" fmla="*/ 114 w 141"/>
                <a:gd name="T11" fmla="*/ 78 h 213"/>
                <a:gd name="T12" fmla="*/ 106 w 141"/>
                <a:gd name="T13" fmla="*/ 56 h 213"/>
                <a:gd name="T14" fmla="*/ 98 w 141"/>
                <a:gd name="T15" fmla="*/ 38 h 213"/>
                <a:gd name="T16" fmla="*/ 90 w 141"/>
                <a:gd name="T17" fmla="*/ 23 h 213"/>
                <a:gd name="T18" fmla="*/ 83 w 141"/>
                <a:gd name="T19" fmla="*/ 12 h 213"/>
                <a:gd name="T20" fmla="*/ 76 w 141"/>
                <a:gd name="T21" fmla="*/ 5 h 213"/>
                <a:gd name="T22" fmla="*/ 72 w 141"/>
                <a:gd name="T23" fmla="*/ 1 h 213"/>
                <a:gd name="T24" fmla="*/ 67 w 141"/>
                <a:gd name="T25" fmla="*/ 0 h 213"/>
                <a:gd name="T26" fmla="*/ 61 w 141"/>
                <a:gd name="T27" fmla="*/ 2 h 213"/>
                <a:gd name="T28" fmla="*/ 53 w 141"/>
                <a:gd name="T29" fmla="*/ 9 h 213"/>
                <a:gd name="T30" fmla="*/ 45 w 141"/>
                <a:gd name="T31" fmla="*/ 22 h 213"/>
                <a:gd name="T32" fmla="*/ 36 w 141"/>
                <a:gd name="T33" fmla="*/ 39 h 213"/>
                <a:gd name="T34" fmla="*/ 25 w 141"/>
                <a:gd name="T35" fmla="*/ 64 h 213"/>
                <a:gd name="T36" fmla="*/ 16 w 141"/>
                <a:gd name="T37" fmla="*/ 96 h 213"/>
                <a:gd name="T38" fmla="*/ 7 w 141"/>
                <a:gd name="T39" fmla="*/ 136 h 213"/>
                <a:gd name="T40" fmla="*/ 0 w 141"/>
                <a:gd name="T41" fmla="*/ 183 h 213"/>
                <a:gd name="T42" fmla="*/ 5 w 141"/>
                <a:gd name="T43" fmla="*/ 185 h 213"/>
                <a:gd name="T44" fmla="*/ 13 w 141"/>
                <a:gd name="T45" fmla="*/ 188 h 213"/>
                <a:gd name="T46" fmla="*/ 21 w 141"/>
                <a:gd name="T47" fmla="*/ 191 h 213"/>
                <a:gd name="T48" fmla="*/ 29 w 141"/>
                <a:gd name="T49" fmla="*/ 194 h 213"/>
                <a:gd name="T50" fmla="*/ 37 w 141"/>
                <a:gd name="T51" fmla="*/ 198 h 213"/>
                <a:gd name="T52" fmla="*/ 45 w 141"/>
                <a:gd name="T53" fmla="*/ 201 h 213"/>
                <a:gd name="T54" fmla="*/ 53 w 141"/>
                <a:gd name="T55" fmla="*/ 205 h 213"/>
                <a:gd name="T56" fmla="*/ 61 w 141"/>
                <a:gd name="T57" fmla="*/ 209 h 213"/>
                <a:gd name="T58" fmla="*/ 69 w 141"/>
                <a:gd name="T59" fmla="*/ 213 h 213"/>
                <a:gd name="T60" fmla="*/ 78 w 141"/>
                <a:gd name="T61" fmla="*/ 208 h 213"/>
                <a:gd name="T62" fmla="*/ 89 w 141"/>
                <a:gd name="T63" fmla="*/ 202 h 213"/>
                <a:gd name="T64" fmla="*/ 97 w 141"/>
                <a:gd name="T65" fmla="*/ 198 h 213"/>
                <a:gd name="T66" fmla="*/ 106 w 141"/>
                <a:gd name="T67" fmla="*/ 193 h 213"/>
                <a:gd name="T68" fmla="*/ 115 w 141"/>
                <a:gd name="T69" fmla="*/ 190 h 213"/>
                <a:gd name="T70" fmla="*/ 123 w 141"/>
                <a:gd name="T71" fmla="*/ 185 h 213"/>
                <a:gd name="T72" fmla="*/ 133 w 141"/>
                <a:gd name="T73" fmla="*/ 182 h 213"/>
                <a:gd name="T74" fmla="*/ 141 w 141"/>
                <a:gd name="T75" fmla="*/ 17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1" h="213">
                  <a:moveTo>
                    <a:pt x="141" y="178"/>
                  </a:moveTo>
                  <a:lnTo>
                    <a:pt x="136" y="157"/>
                  </a:lnTo>
                  <a:lnTo>
                    <a:pt x="133" y="138"/>
                  </a:lnTo>
                  <a:lnTo>
                    <a:pt x="128" y="121"/>
                  </a:lnTo>
                  <a:lnTo>
                    <a:pt x="123" y="104"/>
                  </a:lnTo>
                  <a:lnTo>
                    <a:pt x="114" y="78"/>
                  </a:lnTo>
                  <a:lnTo>
                    <a:pt x="106" y="56"/>
                  </a:lnTo>
                  <a:lnTo>
                    <a:pt x="98" y="38"/>
                  </a:lnTo>
                  <a:lnTo>
                    <a:pt x="90" y="23"/>
                  </a:lnTo>
                  <a:lnTo>
                    <a:pt x="83" y="12"/>
                  </a:lnTo>
                  <a:lnTo>
                    <a:pt x="76" y="5"/>
                  </a:lnTo>
                  <a:lnTo>
                    <a:pt x="72" y="1"/>
                  </a:lnTo>
                  <a:lnTo>
                    <a:pt x="67" y="0"/>
                  </a:lnTo>
                  <a:lnTo>
                    <a:pt x="61" y="2"/>
                  </a:lnTo>
                  <a:lnTo>
                    <a:pt x="53" y="9"/>
                  </a:lnTo>
                  <a:lnTo>
                    <a:pt x="45" y="22"/>
                  </a:lnTo>
                  <a:lnTo>
                    <a:pt x="36" y="39"/>
                  </a:lnTo>
                  <a:lnTo>
                    <a:pt x="25" y="64"/>
                  </a:lnTo>
                  <a:lnTo>
                    <a:pt x="16" y="96"/>
                  </a:lnTo>
                  <a:lnTo>
                    <a:pt x="7" y="136"/>
                  </a:lnTo>
                  <a:lnTo>
                    <a:pt x="0" y="183"/>
                  </a:lnTo>
                  <a:lnTo>
                    <a:pt x="5" y="185"/>
                  </a:lnTo>
                  <a:lnTo>
                    <a:pt x="13" y="188"/>
                  </a:lnTo>
                  <a:lnTo>
                    <a:pt x="21" y="191"/>
                  </a:lnTo>
                  <a:lnTo>
                    <a:pt x="29" y="194"/>
                  </a:lnTo>
                  <a:lnTo>
                    <a:pt x="37" y="198"/>
                  </a:lnTo>
                  <a:lnTo>
                    <a:pt x="45" y="201"/>
                  </a:lnTo>
                  <a:lnTo>
                    <a:pt x="53" y="205"/>
                  </a:lnTo>
                  <a:lnTo>
                    <a:pt x="61" y="209"/>
                  </a:lnTo>
                  <a:lnTo>
                    <a:pt x="69" y="213"/>
                  </a:lnTo>
                  <a:lnTo>
                    <a:pt x="78" y="208"/>
                  </a:lnTo>
                  <a:lnTo>
                    <a:pt x="89" y="202"/>
                  </a:lnTo>
                  <a:lnTo>
                    <a:pt x="97" y="198"/>
                  </a:lnTo>
                  <a:lnTo>
                    <a:pt x="106" y="193"/>
                  </a:lnTo>
                  <a:lnTo>
                    <a:pt x="115" y="190"/>
                  </a:lnTo>
                  <a:lnTo>
                    <a:pt x="123" y="185"/>
                  </a:lnTo>
                  <a:lnTo>
                    <a:pt x="133" y="182"/>
                  </a:lnTo>
                  <a:lnTo>
                    <a:pt x="141" y="178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4"/>
            <p:cNvSpPr>
              <a:spLocks/>
            </p:cNvSpPr>
            <p:nvPr/>
          </p:nvSpPr>
          <p:spPr bwMode="auto">
            <a:xfrm>
              <a:off x="2794" y="2031"/>
              <a:ext cx="98" cy="78"/>
            </a:xfrm>
            <a:custGeom>
              <a:avLst/>
              <a:gdLst>
                <a:gd name="T0" fmla="*/ 192 w 195"/>
                <a:gd name="T1" fmla="*/ 111 h 158"/>
                <a:gd name="T2" fmla="*/ 192 w 195"/>
                <a:gd name="T3" fmla="*/ 90 h 158"/>
                <a:gd name="T4" fmla="*/ 193 w 195"/>
                <a:gd name="T5" fmla="*/ 70 h 158"/>
                <a:gd name="T6" fmla="*/ 194 w 195"/>
                <a:gd name="T7" fmla="*/ 53 h 158"/>
                <a:gd name="T8" fmla="*/ 195 w 195"/>
                <a:gd name="T9" fmla="*/ 36 h 158"/>
                <a:gd name="T10" fmla="*/ 182 w 195"/>
                <a:gd name="T11" fmla="*/ 31 h 158"/>
                <a:gd name="T12" fmla="*/ 170 w 195"/>
                <a:gd name="T13" fmla="*/ 27 h 158"/>
                <a:gd name="T14" fmla="*/ 157 w 195"/>
                <a:gd name="T15" fmla="*/ 23 h 158"/>
                <a:gd name="T16" fmla="*/ 145 w 195"/>
                <a:gd name="T17" fmla="*/ 20 h 158"/>
                <a:gd name="T18" fmla="*/ 134 w 195"/>
                <a:gd name="T19" fmla="*/ 17 h 158"/>
                <a:gd name="T20" fmla="*/ 124 w 195"/>
                <a:gd name="T21" fmla="*/ 14 h 158"/>
                <a:gd name="T22" fmla="*/ 113 w 195"/>
                <a:gd name="T23" fmla="*/ 12 h 158"/>
                <a:gd name="T24" fmla="*/ 104 w 195"/>
                <a:gd name="T25" fmla="*/ 9 h 158"/>
                <a:gd name="T26" fmla="*/ 81 w 195"/>
                <a:gd name="T27" fmla="*/ 5 h 158"/>
                <a:gd name="T28" fmla="*/ 61 w 195"/>
                <a:gd name="T29" fmla="*/ 2 h 158"/>
                <a:gd name="T30" fmla="*/ 44 w 195"/>
                <a:gd name="T31" fmla="*/ 0 h 158"/>
                <a:gd name="T32" fmla="*/ 30 w 195"/>
                <a:gd name="T33" fmla="*/ 1 h 158"/>
                <a:gd name="T34" fmla="*/ 20 w 195"/>
                <a:gd name="T35" fmla="*/ 2 h 158"/>
                <a:gd name="T36" fmla="*/ 11 w 195"/>
                <a:gd name="T37" fmla="*/ 5 h 158"/>
                <a:gd name="T38" fmla="*/ 6 w 195"/>
                <a:gd name="T39" fmla="*/ 7 h 158"/>
                <a:gd name="T40" fmla="*/ 3 w 195"/>
                <a:gd name="T41" fmla="*/ 10 h 158"/>
                <a:gd name="T42" fmla="*/ 3 w 195"/>
                <a:gd name="T43" fmla="*/ 10 h 158"/>
                <a:gd name="T44" fmla="*/ 1 w 195"/>
                <a:gd name="T45" fmla="*/ 10 h 158"/>
                <a:gd name="T46" fmla="*/ 0 w 195"/>
                <a:gd name="T47" fmla="*/ 16 h 158"/>
                <a:gd name="T48" fmla="*/ 4 w 195"/>
                <a:gd name="T49" fmla="*/ 27 h 158"/>
                <a:gd name="T50" fmla="*/ 9 w 195"/>
                <a:gd name="T51" fmla="*/ 40 h 158"/>
                <a:gd name="T52" fmla="*/ 21 w 195"/>
                <a:gd name="T53" fmla="*/ 58 h 158"/>
                <a:gd name="T54" fmla="*/ 38 w 195"/>
                <a:gd name="T55" fmla="*/ 77 h 158"/>
                <a:gd name="T56" fmla="*/ 60 w 195"/>
                <a:gd name="T57" fmla="*/ 101 h 158"/>
                <a:gd name="T58" fmla="*/ 89 w 195"/>
                <a:gd name="T59" fmla="*/ 128 h 158"/>
                <a:gd name="T60" fmla="*/ 126 w 195"/>
                <a:gd name="T61" fmla="*/ 158 h 158"/>
                <a:gd name="T62" fmla="*/ 133 w 195"/>
                <a:gd name="T63" fmla="*/ 152 h 158"/>
                <a:gd name="T64" fmla="*/ 141 w 195"/>
                <a:gd name="T65" fmla="*/ 146 h 158"/>
                <a:gd name="T66" fmla="*/ 149 w 195"/>
                <a:gd name="T67" fmla="*/ 140 h 158"/>
                <a:gd name="T68" fmla="*/ 157 w 195"/>
                <a:gd name="T69" fmla="*/ 134 h 158"/>
                <a:gd name="T70" fmla="*/ 165 w 195"/>
                <a:gd name="T71" fmla="*/ 128 h 158"/>
                <a:gd name="T72" fmla="*/ 174 w 195"/>
                <a:gd name="T73" fmla="*/ 122 h 158"/>
                <a:gd name="T74" fmla="*/ 182 w 195"/>
                <a:gd name="T75" fmla="*/ 116 h 158"/>
                <a:gd name="T76" fmla="*/ 192 w 195"/>
                <a:gd name="T77" fmla="*/ 1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95" h="158">
                  <a:moveTo>
                    <a:pt x="192" y="111"/>
                  </a:moveTo>
                  <a:lnTo>
                    <a:pt x="192" y="90"/>
                  </a:lnTo>
                  <a:lnTo>
                    <a:pt x="193" y="70"/>
                  </a:lnTo>
                  <a:lnTo>
                    <a:pt x="194" y="53"/>
                  </a:lnTo>
                  <a:lnTo>
                    <a:pt x="195" y="36"/>
                  </a:lnTo>
                  <a:lnTo>
                    <a:pt x="182" y="31"/>
                  </a:lnTo>
                  <a:lnTo>
                    <a:pt x="170" y="27"/>
                  </a:lnTo>
                  <a:lnTo>
                    <a:pt x="157" y="23"/>
                  </a:lnTo>
                  <a:lnTo>
                    <a:pt x="145" y="20"/>
                  </a:lnTo>
                  <a:lnTo>
                    <a:pt x="134" y="17"/>
                  </a:lnTo>
                  <a:lnTo>
                    <a:pt x="124" y="14"/>
                  </a:lnTo>
                  <a:lnTo>
                    <a:pt x="113" y="12"/>
                  </a:lnTo>
                  <a:lnTo>
                    <a:pt x="104" y="9"/>
                  </a:lnTo>
                  <a:lnTo>
                    <a:pt x="81" y="5"/>
                  </a:lnTo>
                  <a:lnTo>
                    <a:pt x="61" y="2"/>
                  </a:lnTo>
                  <a:lnTo>
                    <a:pt x="44" y="0"/>
                  </a:lnTo>
                  <a:lnTo>
                    <a:pt x="30" y="1"/>
                  </a:lnTo>
                  <a:lnTo>
                    <a:pt x="20" y="2"/>
                  </a:lnTo>
                  <a:lnTo>
                    <a:pt x="11" y="5"/>
                  </a:lnTo>
                  <a:lnTo>
                    <a:pt x="6" y="7"/>
                  </a:lnTo>
                  <a:lnTo>
                    <a:pt x="3" y="10"/>
                  </a:lnTo>
                  <a:lnTo>
                    <a:pt x="3" y="10"/>
                  </a:lnTo>
                  <a:lnTo>
                    <a:pt x="1" y="10"/>
                  </a:lnTo>
                  <a:lnTo>
                    <a:pt x="0" y="16"/>
                  </a:lnTo>
                  <a:lnTo>
                    <a:pt x="4" y="27"/>
                  </a:lnTo>
                  <a:lnTo>
                    <a:pt x="9" y="40"/>
                  </a:lnTo>
                  <a:lnTo>
                    <a:pt x="21" y="58"/>
                  </a:lnTo>
                  <a:lnTo>
                    <a:pt x="38" y="77"/>
                  </a:lnTo>
                  <a:lnTo>
                    <a:pt x="60" y="101"/>
                  </a:lnTo>
                  <a:lnTo>
                    <a:pt x="89" y="128"/>
                  </a:lnTo>
                  <a:lnTo>
                    <a:pt x="126" y="158"/>
                  </a:lnTo>
                  <a:lnTo>
                    <a:pt x="133" y="152"/>
                  </a:lnTo>
                  <a:lnTo>
                    <a:pt x="141" y="146"/>
                  </a:lnTo>
                  <a:lnTo>
                    <a:pt x="149" y="140"/>
                  </a:lnTo>
                  <a:lnTo>
                    <a:pt x="157" y="134"/>
                  </a:lnTo>
                  <a:lnTo>
                    <a:pt x="165" y="128"/>
                  </a:lnTo>
                  <a:lnTo>
                    <a:pt x="174" y="122"/>
                  </a:lnTo>
                  <a:lnTo>
                    <a:pt x="182" y="116"/>
                  </a:lnTo>
                  <a:lnTo>
                    <a:pt x="192" y="11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5"/>
            <p:cNvSpPr>
              <a:spLocks/>
            </p:cNvSpPr>
            <p:nvPr/>
          </p:nvSpPr>
          <p:spPr bwMode="auto">
            <a:xfrm>
              <a:off x="2935" y="2219"/>
              <a:ext cx="69" cy="108"/>
            </a:xfrm>
            <a:custGeom>
              <a:avLst/>
              <a:gdLst>
                <a:gd name="T0" fmla="*/ 66 w 138"/>
                <a:gd name="T1" fmla="*/ 0 h 218"/>
                <a:gd name="T2" fmla="*/ 58 w 138"/>
                <a:gd name="T3" fmla="*/ 5 h 218"/>
                <a:gd name="T4" fmla="*/ 49 w 138"/>
                <a:gd name="T5" fmla="*/ 10 h 218"/>
                <a:gd name="T6" fmla="*/ 41 w 138"/>
                <a:gd name="T7" fmla="*/ 14 h 218"/>
                <a:gd name="T8" fmla="*/ 32 w 138"/>
                <a:gd name="T9" fmla="*/ 19 h 218"/>
                <a:gd name="T10" fmla="*/ 24 w 138"/>
                <a:gd name="T11" fmla="*/ 22 h 218"/>
                <a:gd name="T12" fmla="*/ 16 w 138"/>
                <a:gd name="T13" fmla="*/ 27 h 218"/>
                <a:gd name="T14" fmla="*/ 8 w 138"/>
                <a:gd name="T15" fmla="*/ 30 h 218"/>
                <a:gd name="T16" fmla="*/ 0 w 138"/>
                <a:gd name="T17" fmla="*/ 34 h 218"/>
                <a:gd name="T18" fmla="*/ 9 w 138"/>
                <a:gd name="T19" fmla="*/ 82 h 218"/>
                <a:gd name="T20" fmla="*/ 18 w 138"/>
                <a:gd name="T21" fmla="*/ 121 h 218"/>
                <a:gd name="T22" fmla="*/ 28 w 138"/>
                <a:gd name="T23" fmla="*/ 153 h 218"/>
                <a:gd name="T24" fmla="*/ 39 w 138"/>
                <a:gd name="T25" fmla="*/ 179 h 218"/>
                <a:gd name="T26" fmla="*/ 48 w 138"/>
                <a:gd name="T27" fmla="*/ 197 h 218"/>
                <a:gd name="T28" fmla="*/ 57 w 138"/>
                <a:gd name="T29" fmla="*/ 209 h 218"/>
                <a:gd name="T30" fmla="*/ 65 w 138"/>
                <a:gd name="T31" fmla="*/ 216 h 218"/>
                <a:gd name="T32" fmla="*/ 71 w 138"/>
                <a:gd name="T33" fmla="*/ 218 h 218"/>
                <a:gd name="T34" fmla="*/ 76 w 138"/>
                <a:gd name="T35" fmla="*/ 217 h 218"/>
                <a:gd name="T36" fmla="*/ 80 w 138"/>
                <a:gd name="T37" fmla="*/ 213 h 218"/>
                <a:gd name="T38" fmla="*/ 86 w 138"/>
                <a:gd name="T39" fmla="*/ 208 h 218"/>
                <a:gd name="T40" fmla="*/ 93 w 138"/>
                <a:gd name="T41" fmla="*/ 198 h 218"/>
                <a:gd name="T42" fmla="*/ 99 w 138"/>
                <a:gd name="T43" fmla="*/ 187 h 218"/>
                <a:gd name="T44" fmla="*/ 106 w 138"/>
                <a:gd name="T45" fmla="*/ 172 h 218"/>
                <a:gd name="T46" fmla="*/ 113 w 138"/>
                <a:gd name="T47" fmla="*/ 155 h 218"/>
                <a:gd name="T48" fmla="*/ 120 w 138"/>
                <a:gd name="T49" fmla="*/ 133 h 218"/>
                <a:gd name="T50" fmla="*/ 124 w 138"/>
                <a:gd name="T51" fmla="*/ 112 h 218"/>
                <a:gd name="T52" fmla="*/ 130 w 138"/>
                <a:gd name="T53" fmla="*/ 88 h 218"/>
                <a:gd name="T54" fmla="*/ 134 w 138"/>
                <a:gd name="T55" fmla="*/ 61 h 218"/>
                <a:gd name="T56" fmla="*/ 138 w 138"/>
                <a:gd name="T57" fmla="*/ 33 h 218"/>
                <a:gd name="T58" fmla="*/ 129 w 138"/>
                <a:gd name="T59" fmla="*/ 29 h 218"/>
                <a:gd name="T60" fmla="*/ 121 w 138"/>
                <a:gd name="T61" fmla="*/ 26 h 218"/>
                <a:gd name="T62" fmla="*/ 111 w 138"/>
                <a:gd name="T63" fmla="*/ 22 h 218"/>
                <a:gd name="T64" fmla="*/ 102 w 138"/>
                <a:gd name="T65" fmla="*/ 18 h 218"/>
                <a:gd name="T66" fmla="*/ 94 w 138"/>
                <a:gd name="T67" fmla="*/ 14 h 218"/>
                <a:gd name="T68" fmla="*/ 85 w 138"/>
                <a:gd name="T69" fmla="*/ 10 h 218"/>
                <a:gd name="T70" fmla="*/ 76 w 138"/>
                <a:gd name="T71" fmla="*/ 5 h 218"/>
                <a:gd name="T72" fmla="*/ 66 w 138"/>
                <a:gd name="T73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8" h="218">
                  <a:moveTo>
                    <a:pt x="66" y="0"/>
                  </a:moveTo>
                  <a:lnTo>
                    <a:pt x="58" y="5"/>
                  </a:lnTo>
                  <a:lnTo>
                    <a:pt x="49" y="10"/>
                  </a:lnTo>
                  <a:lnTo>
                    <a:pt x="41" y="14"/>
                  </a:lnTo>
                  <a:lnTo>
                    <a:pt x="32" y="19"/>
                  </a:lnTo>
                  <a:lnTo>
                    <a:pt x="24" y="22"/>
                  </a:lnTo>
                  <a:lnTo>
                    <a:pt x="16" y="27"/>
                  </a:lnTo>
                  <a:lnTo>
                    <a:pt x="8" y="30"/>
                  </a:lnTo>
                  <a:lnTo>
                    <a:pt x="0" y="34"/>
                  </a:lnTo>
                  <a:lnTo>
                    <a:pt x="9" y="82"/>
                  </a:lnTo>
                  <a:lnTo>
                    <a:pt x="18" y="121"/>
                  </a:lnTo>
                  <a:lnTo>
                    <a:pt x="28" y="153"/>
                  </a:lnTo>
                  <a:lnTo>
                    <a:pt x="39" y="179"/>
                  </a:lnTo>
                  <a:lnTo>
                    <a:pt x="48" y="197"/>
                  </a:lnTo>
                  <a:lnTo>
                    <a:pt x="57" y="209"/>
                  </a:lnTo>
                  <a:lnTo>
                    <a:pt x="65" y="216"/>
                  </a:lnTo>
                  <a:lnTo>
                    <a:pt x="71" y="218"/>
                  </a:lnTo>
                  <a:lnTo>
                    <a:pt x="76" y="217"/>
                  </a:lnTo>
                  <a:lnTo>
                    <a:pt x="80" y="213"/>
                  </a:lnTo>
                  <a:lnTo>
                    <a:pt x="86" y="208"/>
                  </a:lnTo>
                  <a:lnTo>
                    <a:pt x="93" y="198"/>
                  </a:lnTo>
                  <a:lnTo>
                    <a:pt x="99" y="187"/>
                  </a:lnTo>
                  <a:lnTo>
                    <a:pt x="106" y="172"/>
                  </a:lnTo>
                  <a:lnTo>
                    <a:pt x="113" y="155"/>
                  </a:lnTo>
                  <a:lnTo>
                    <a:pt x="120" y="133"/>
                  </a:lnTo>
                  <a:lnTo>
                    <a:pt x="124" y="112"/>
                  </a:lnTo>
                  <a:lnTo>
                    <a:pt x="130" y="88"/>
                  </a:lnTo>
                  <a:lnTo>
                    <a:pt x="134" y="61"/>
                  </a:lnTo>
                  <a:lnTo>
                    <a:pt x="138" y="33"/>
                  </a:lnTo>
                  <a:lnTo>
                    <a:pt x="129" y="29"/>
                  </a:lnTo>
                  <a:lnTo>
                    <a:pt x="121" y="26"/>
                  </a:lnTo>
                  <a:lnTo>
                    <a:pt x="111" y="22"/>
                  </a:lnTo>
                  <a:lnTo>
                    <a:pt x="102" y="18"/>
                  </a:lnTo>
                  <a:lnTo>
                    <a:pt x="94" y="14"/>
                  </a:lnTo>
                  <a:lnTo>
                    <a:pt x="85" y="10"/>
                  </a:lnTo>
                  <a:lnTo>
                    <a:pt x="76" y="5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auto">
            <a:xfrm>
              <a:off x="2798" y="2154"/>
              <a:ext cx="98" cy="82"/>
            </a:xfrm>
            <a:custGeom>
              <a:avLst/>
              <a:gdLst>
                <a:gd name="T0" fmla="*/ 121 w 195"/>
                <a:gd name="T1" fmla="*/ 0 h 164"/>
                <a:gd name="T2" fmla="*/ 110 w 195"/>
                <a:gd name="T3" fmla="*/ 10 h 164"/>
                <a:gd name="T4" fmla="*/ 99 w 195"/>
                <a:gd name="T5" fmla="*/ 20 h 164"/>
                <a:gd name="T6" fmla="*/ 89 w 195"/>
                <a:gd name="T7" fmla="*/ 28 h 164"/>
                <a:gd name="T8" fmla="*/ 80 w 195"/>
                <a:gd name="T9" fmla="*/ 37 h 164"/>
                <a:gd name="T10" fmla="*/ 71 w 195"/>
                <a:gd name="T11" fmla="*/ 45 h 164"/>
                <a:gd name="T12" fmla="*/ 63 w 195"/>
                <a:gd name="T13" fmla="*/ 53 h 164"/>
                <a:gd name="T14" fmla="*/ 56 w 195"/>
                <a:gd name="T15" fmla="*/ 61 h 164"/>
                <a:gd name="T16" fmla="*/ 49 w 195"/>
                <a:gd name="T17" fmla="*/ 68 h 164"/>
                <a:gd name="T18" fmla="*/ 36 w 195"/>
                <a:gd name="T19" fmla="*/ 83 h 164"/>
                <a:gd name="T20" fmla="*/ 26 w 195"/>
                <a:gd name="T21" fmla="*/ 98 h 164"/>
                <a:gd name="T22" fmla="*/ 16 w 195"/>
                <a:gd name="T23" fmla="*/ 112 h 164"/>
                <a:gd name="T24" fmla="*/ 10 w 195"/>
                <a:gd name="T25" fmla="*/ 125 h 164"/>
                <a:gd name="T26" fmla="*/ 5 w 195"/>
                <a:gd name="T27" fmla="*/ 135 h 164"/>
                <a:gd name="T28" fmla="*/ 1 w 195"/>
                <a:gd name="T29" fmla="*/ 144 h 164"/>
                <a:gd name="T30" fmla="*/ 0 w 195"/>
                <a:gd name="T31" fmla="*/ 151 h 164"/>
                <a:gd name="T32" fmla="*/ 1 w 195"/>
                <a:gd name="T33" fmla="*/ 155 h 164"/>
                <a:gd name="T34" fmla="*/ 4 w 195"/>
                <a:gd name="T35" fmla="*/ 157 h 164"/>
                <a:gd name="T36" fmla="*/ 7 w 195"/>
                <a:gd name="T37" fmla="*/ 159 h 164"/>
                <a:gd name="T38" fmla="*/ 12 w 195"/>
                <a:gd name="T39" fmla="*/ 160 h 164"/>
                <a:gd name="T40" fmla="*/ 16 w 195"/>
                <a:gd name="T41" fmla="*/ 163 h 164"/>
                <a:gd name="T42" fmla="*/ 25 w 195"/>
                <a:gd name="T43" fmla="*/ 163 h 164"/>
                <a:gd name="T44" fmla="*/ 33 w 195"/>
                <a:gd name="T45" fmla="*/ 164 h 164"/>
                <a:gd name="T46" fmla="*/ 42 w 195"/>
                <a:gd name="T47" fmla="*/ 164 h 164"/>
                <a:gd name="T48" fmla="*/ 53 w 195"/>
                <a:gd name="T49" fmla="*/ 163 h 164"/>
                <a:gd name="T50" fmla="*/ 65 w 195"/>
                <a:gd name="T51" fmla="*/ 160 h 164"/>
                <a:gd name="T52" fmla="*/ 79 w 195"/>
                <a:gd name="T53" fmla="*/ 158 h 164"/>
                <a:gd name="T54" fmla="*/ 95 w 195"/>
                <a:gd name="T55" fmla="*/ 155 h 164"/>
                <a:gd name="T56" fmla="*/ 111 w 195"/>
                <a:gd name="T57" fmla="*/ 150 h 164"/>
                <a:gd name="T58" fmla="*/ 131 w 195"/>
                <a:gd name="T59" fmla="*/ 144 h 164"/>
                <a:gd name="T60" fmla="*/ 150 w 195"/>
                <a:gd name="T61" fmla="*/ 137 h 164"/>
                <a:gd name="T62" fmla="*/ 172 w 195"/>
                <a:gd name="T63" fmla="*/ 129 h 164"/>
                <a:gd name="T64" fmla="*/ 195 w 195"/>
                <a:gd name="T65" fmla="*/ 120 h 164"/>
                <a:gd name="T66" fmla="*/ 193 w 195"/>
                <a:gd name="T67" fmla="*/ 103 h 164"/>
                <a:gd name="T68" fmla="*/ 191 w 195"/>
                <a:gd name="T69" fmla="*/ 83 h 164"/>
                <a:gd name="T70" fmla="*/ 188 w 195"/>
                <a:gd name="T71" fmla="*/ 64 h 164"/>
                <a:gd name="T72" fmla="*/ 187 w 195"/>
                <a:gd name="T73" fmla="*/ 43 h 164"/>
                <a:gd name="T74" fmla="*/ 178 w 195"/>
                <a:gd name="T75" fmla="*/ 37 h 164"/>
                <a:gd name="T76" fmla="*/ 170 w 195"/>
                <a:gd name="T77" fmla="*/ 33 h 164"/>
                <a:gd name="T78" fmla="*/ 161 w 195"/>
                <a:gd name="T79" fmla="*/ 27 h 164"/>
                <a:gd name="T80" fmla="*/ 152 w 195"/>
                <a:gd name="T81" fmla="*/ 21 h 164"/>
                <a:gd name="T82" fmla="*/ 144 w 195"/>
                <a:gd name="T83" fmla="*/ 17 h 164"/>
                <a:gd name="T84" fmla="*/ 136 w 195"/>
                <a:gd name="T85" fmla="*/ 11 h 164"/>
                <a:gd name="T86" fmla="*/ 128 w 195"/>
                <a:gd name="T87" fmla="*/ 6 h 164"/>
                <a:gd name="T88" fmla="*/ 121 w 195"/>
                <a:gd name="T89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5" h="164">
                  <a:moveTo>
                    <a:pt x="121" y="0"/>
                  </a:moveTo>
                  <a:lnTo>
                    <a:pt x="110" y="10"/>
                  </a:lnTo>
                  <a:lnTo>
                    <a:pt x="99" y="20"/>
                  </a:lnTo>
                  <a:lnTo>
                    <a:pt x="89" y="28"/>
                  </a:lnTo>
                  <a:lnTo>
                    <a:pt x="80" y="37"/>
                  </a:lnTo>
                  <a:lnTo>
                    <a:pt x="71" y="45"/>
                  </a:lnTo>
                  <a:lnTo>
                    <a:pt x="63" y="53"/>
                  </a:lnTo>
                  <a:lnTo>
                    <a:pt x="56" y="61"/>
                  </a:lnTo>
                  <a:lnTo>
                    <a:pt x="49" y="68"/>
                  </a:lnTo>
                  <a:lnTo>
                    <a:pt x="36" y="83"/>
                  </a:lnTo>
                  <a:lnTo>
                    <a:pt x="26" y="98"/>
                  </a:lnTo>
                  <a:lnTo>
                    <a:pt x="16" y="112"/>
                  </a:lnTo>
                  <a:lnTo>
                    <a:pt x="10" y="125"/>
                  </a:lnTo>
                  <a:lnTo>
                    <a:pt x="5" y="135"/>
                  </a:lnTo>
                  <a:lnTo>
                    <a:pt x="1" y="144"/>
                  </a:lnTo>
                  <a:lnTo>
                    <a:pt x="0" y="151"/>
                  </a:lnTo>
                  <a:lnTo>
                    <a:pt x="1" y="155"/>
                  </a:lnTo>
                  <a:lnTo>
                    <a:pt x="4" y="157"/>
                  </a:lnTo>
                  <a:lnTo>
                    <a:pt x="7" y="159"/>
                  </a:lnTo>
                  <a:lnTo>
                    <a:pt x="12" y="160"/>
                  </a:lnTo>
                  <a:lnTo>
                    <a:pt x="16" y="163"/>
                  </a:lnTo>
                  <a:lnTo>
                    <a:pt x="25" y="163"/>
                  </a:lnTo>
                  <a:lnTo>
                    <a:pt x="33" y="164"/>
                  </a:lnTo>
                  <a:lnTo>
                    <a:pt x="42" y="164"/>
                  </a:lnTo>
                  <a:lnTo>
                    <a:pt x="53" y="163"/>
                  </a:lnTo>
                  <a:lnTo>
                    <a:pt x="65" y="160"/>
                  </a:lnTo>
                  <a:lnTo>
                    <a:pt x="79" y="158"/>
                  </a:lnTo>
                  <a:lnTo>
                    <a:pt x="95" y="155"/>
                  </a:lnTo>
                  <a:lnTo>
                    <a:pt x="111" y="150"/>
                  </a:lnTo>
                  <a:lnTo>
                    <a:pt x="131" y="144"/>
                  </a:lnTo>
                  <a:lnTo>
                    <a:pt x="150" y="137"/>
                  </a:lnTo>
                  <a:lnTo>
                    <a:pt x="172" y="129"/>
                  </a:lnTo>
                  <a:lnTo>
                    <a:pt x="195" y="120"/>
                  </a:lnTo>
                  <a:lnTo>
                    <a:pt x="193" y="103"/>
                  </a:lnTo>
                  <a:lnTo>
                    <a:pt x="191" y="83"/>
                  </a:lnTo>
                  <a:lnTo>
                    <a:pt x="188" y="64"/>
                  </a:lnTo>
                  <a:lnTo>
                    <a:pt x="187" y="43"/>
                  </a:lnTo>
                  <a:lnTo>
                    <a:pt x="178" y="37"/>
                  </a:lnTo>
                  <a:lnTo>
                    <a:pt x="170" y="33"/>
                  </a:lnTo>
                  <a:lnTo>
                    <a:pt x="161" y="27"/>
                  </a:lnTo>
                  <a:lnTo>
                    <a:pt x="152" y="21"/>
                  </a:lnTo>
                  <a:lnTo>
                    <a:pt x="144" y="17"/>
                  </a:lnTo>
                  <a:lnTo>
                    <a:pt x="136" y="11"/>
                  </a:lnTo>
                  <a:lnTo>
                    <a:pt x="128" y="6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7"/>
            <p:cNvSpPr>
              <a:spLocks/>
            </p:cNvSpPr>
            <p:nvPr/>
          </p:nvSpPr>
          <p:spPr bwMode="auto">
            <a:xfrm>
              <a:off x="2679" y="1844"/>
              <a:ext cx="574" cy="574"/>
            </a:xfrm>
            <a:custGeom>
              <a:avLst/>
              <a:gdLst>
                <a:gd name="T0" fmla="*/ 778 w 1149"/>
                <a:gd name="T1" fmla="*/ 37 h 1149"/>
                <a:gd name="T2" fmla="*/ 696 w 1149"/>
                <a:gd name="T3" fmla="*/ 13 h 1149"/>
                <a:gd name="T4" fmla="*/ 609 w 1149"/>
                <a:gd name="T5" fmla="*/ 1 h 1149"/>
                <a:gd name="T6" fmla="*/ 521 w 1149"/>
                <a:gd name="T7" fmla="*/ 2 h 1149"/>
                <a:gd name="T8" fmla="*/ 434 w 1149"/>
                <a:gd name="T9" fmla="*/ 17 h 1149"/>
                <a:gd name="T10" fmla="*/ 351 w 1149"/>
                <a:gd name="T11" fmla="*/ 45 h 1149"/>
                <a:gd name="T12" fmla="*/ 239 w 1149"/>
                <a:gd name="T13" fmla="*/ 107 h 1149"/>
                <a:gd name="T14" fmla="*/ 106 w 1149"/>
                <a:gd name="T15" fmla="*/ 243 h 1149"/>
                <a:gd name="T16" fmla="*/ 22 w 1149"/>
                <a:gd name="T17" fmla="*/ 415 h 1149"/>
                <a:gd name="T18" fmla="*/ 3 w 1149"/>
                <a:gd name="T19" fmla="*/ 633 h 1149"/>
                <a:gd name="T20" fmla="*/ 98 w 1149"/>
                <a:gd name="T21" fmla="*/ 895 h 1149"/>
                <a:gd name="T22" fmla="*/ 301 w 1149"/>
                <a:gd name="T23" fmla="*/ 1080 h 1149"/>
                <a:gd name="T24" fmla="*/ 574 w 1149"/>
                <a:gd name="T25" fmla="*/ 1149 h 1149"/>
                <a:gd name="T26" fmla="*/ 848 w 1149"/>
                <a:gd name="T27" fmla="*/ 1080 h 1149"/>
                <a:gd name="T28" fmla="*/ 1051 w 1149"/>
                <a:gd name="T29" fmla="*/ 895 h 1149"/>
                <a:gd name="T30" fmla="*/ 1145 w 1149"/>
                <a:gd name="T31" fmla="*/ 633 h 1149"/>
                <a:gd name="T32" fmla="*/ 1126 w 1149"/>
                <a:gd name="T33" fmla="*/ 414 h 1149"/>
                <a:gd name="T34" fmla="*/ 1042 w 1149"/>
                <a:gd name="T35" fmla="*/ 241 h 1149"/>
                <a:gd name="T36" fmla="*/ 905 w 1149"/>
                <a:gd name="T37" fmla="*/ 105 h 1149"/>
                <a:gd name="T38" fmla="*/ 680 w 1149"/>
                <a:gd name="T39" fmla="*/ 233 h 1149"/>
                <a:gd name="T40" fmla="*/ 703 w 1149"/>
                <a:gd name="T41" fmla="*/ 314 h 1149"/>
                <a:gd name="T42" fmla="*/ 803 w 1149"/>
                <a:gd name="T43" fmla="*/ 302 h 1149"/>
                <a:gd name="T44" fmla="*/ 898 w 1149"/>
                <a:gd name="T45" fmla="*/ 291 h 1149"/>
                <a:gd name="T46" fmla="*/ 960 w 1149"/>
                <a:gd name="T47" fmla="*/ 313 h 1149"/>
                <a:gd name="T48" fmla="*/ 983 w 1149"/>
                <a:gd name="T49" fmla="*/ 390 h 1149"/>
                <a:gd name="T50" fmla="*/ 918 w 1149"/>
                <a:gd name="T51" fmla="*/ 500 h 1149"/>
                <a:gd name="T52" fmla="*/ 875 w 1149"/>
                <a:gd name="T53" fmla="*/ 544 h 1149"/>
                <a:gd name="T54" fmla="*/ 863 w 1149"/>
                <a:gd name="T55" fmla="*/ 579 h 1149"/>
                <a:gd name="T56" fmla="*/ 894 w 1149"/>
                <a:gd name="T57" fmla="*/ 605 h 1149"/>
                <a:gd name="T58" fmla="*/ 982 w 1149"/>
                <a:gd name="T59" fmla="*/ 715 h 1149"/>
                <a:gd name="T60" fmla="*/ 977 w 1149"/>
                <a:gd name="T61" fmla="*/ 808 h 1149"/>
                <a:gd name="T62" fmla="*/ 923 w 1149"/>
                <a:gd name="T63" fmla="*/ 838 h 1149"/>
                <a:gd name="T64" fmla="*/ 835 w 1149"/>
                <a:gd name="T65" fmla="*/ 838 h 1149"/>
                <a:gd name="T66" fmla="*/ 719 w 1149"/>
                <a:gd name="T67" fmla="*/ 808 h 1149"/>
                <a:gd name="T68" fmla="*/ 689 w 1149"/>
                <a:gd name="T69" fmla="*/ 910 h 1149"/>
                <a:gd name="T70" fmla="*/ 628 w 1149"/>
                <a:gd name="T71" fmla="*/ 1023 h 1149"/>
                <a:gd name="T72" fmla="*/ 535 w 1149"/>
                <a:gd name="T73" fmla="*/ 1030 h 1149"/>
                <a:gd name="T74" fmla="*/ 448 w 1149"/>
                <a:gd name="T75" fmla="*/ 870 h 1149"/>
                <a:gd name="T76" fmla="*/ 364 w 1149"/>
                <a:gd name="T77" fmla="*/ 841 h 1149"/>
                <a:gd name="T78" fmla="*/ 267 w 1149"/>
                <a:gd name="T79" fmla="*/ 859 h 1149"/>
                <a:gd name="T80" fmla="*/ 188 w 1149"/>
                <a:gd name="T81" fmla="*/ 841 h 1149"/>
                <a:gd name="T82" fmla="*/ 159 w 1149"/>
                <a:gd name="T83" fmla="*/ 766 h 1149"/>
                <a:gd name="T84" fmla="*/ 223 w 1149"/>
                <a:gd name="T85" fmla="*/ 651 h 1149"/>
                <a:gd name="T86" fmla="*/ 264 w 1149"/>
                <a:gd name="T87" fmla="*/ 609 h 1149"/>
                <a:gd name="T88" fmla="*/ 219 w 1149"/>
                <a:gd name="T89" fmla="*/ 516 h 1149"/>
                <a:gd name="T90" fmla="*/ 151 w 1149"/>
                <a:gd name="T91" fmla="*/ 376 h 1149"/>
                <a:gd name="T92" fmla="*/ 184 w 1149"/>
                <a:gd name="T93" fmla="*/ 328 h 1149"/>
                <a:gd name="T94" fmla="*/ 236 w 1149"/>
                <a:gd name="T95" fmla="*/ 312 h 1149"/>
                <a:gd name="T96" fmla="*/ 310 w 1149"/>
                <a:gd name="T97" fmla="*/ 314 h 1149"/>
                <a:gd name="T98" fmla="*/ 373 w 1149"/>
                <a:gd name="T99" fmla="*/ 328 h 1149"/>
                <a:gd name="T100" fmla="*/ 425 w 1149"/>
                <a:gd name="T101" fmla="*/ 344 h 1149"/>
                <a:gd name="T102" fmla="*/ 456 w 1149"/>
                <a:gd name="T103" fmla="*/ 236 h 1149"/>
                <a:gd name="T104" fmla="*/ 517 w 1149"/>
                <a:gd name="T105" fmla="*/ 127 h 1149"/>
                <a:gd name="T106" fmla="*/ 593 w 1149"/>
                <a:gd name="T107" fmla="*/ 114 h 1149"/>
                <a:gd name="T108" fmla="*/ 658 w 1149"/>
                <a:gd name="T109" fmla="*/ 182 h 1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49" h="1149">
                  <a:moveTo>
                    <a:pt x="839" y="64"/>
                  </a:moveTo>
                  <a:lnTo>
                    <a:pt x="824" y="56"/>
                  </a:lnTo>
                  <a:lnTo>
                    <a:pt x="809" y="50"/>
                  </a:lnTo>
                  <a:lnTo>
                    <a:pt x="793" y="43"/>
                  </a:lnTo>
                  <a:lnTo>
                    <a:pt x="778" y="37"/>
                  </a:lnTo>
                  <a:lnTo>
                    <a:pt x="762" y="31"/>
                  </a:lnTo>
                  <a:lnTo>
                    <a:pt x="745" y="25"/>
                  </a:lnTo>
                  <a:lnTo>
                    <a:pt x="729" y="21"/>
                  </a:lnTo>
                  <a:lnTo>
                    <a:pt x="712" y="16"/>
                  </a:lnTo>
                  <a:lnTo>
                    <a:pt x="696" y="13"/>
                  </a:lnTo>
                  <a:lnTo>
                    <a:pt x="679" y="9"/>
                  </a:lnTo>
                  <a:lnTo>
                    <a:pt x="661" y="7"/>
                  </a:lnTo>
                  <a:lnTo>
                    <a:pt x="644" y="5"/>
                  </a:lnTo>
                  <a:lnTo>
                    <a:pt x="627" y="2"/>
                  </a:lnTo>
                  <a:lnTo>
                    <a:pt x="609" y="1"/>
                  </a:lnTo>
                  <a:lnTo>
                    <a:pt x="592" y="0"/>
                  </a:lnTo>
                  <a:lnTo>
                    <a:pt x="574" y="0"/>
                  </a:lnTo>
                  <a:lnTo>
                    <a:pt x="555" y="0"/>
                  </a:lnTo>
                  <a:lnTo>
                    <a:pt x="538" y="1"/>
                  </a:lnTo>
                  <a:lnTo>
                    <a:pt x="521" y="2"/>
                  </a:lnTo>
                  <a:lnTo>
                    <a:pt x="502" y="5"/>
                  </a:lnTo>
                  <a:lnTo>
                    <a:pt x="485" y="7"/>
                  </a:lnTo>
                  <a:lnTo>
                    <a:pt x="468" y="10"/>
                  </a:lnTo>
                  <a:lnTo>
                    <a:pt x="450" y="14"/>
                  </a:lnTo>
                  <a:lnTo>
                    <a:pt x="434" y="17"/>
                  </a:lnTo>
                  <a:lnTo>
                    <a:pt x="417" y="22"/>
                  </a:lnTo>
                  <a:lnTo>
                    <a:pt x="401" y="27"/>
                  </a:lnTo>
                  <a:lnTo>
                    <a:pt x="384" y="32"/>
                  </a:lnTo>
                  <a:lnTo>
                    <a:pt x="367" y="38"/>
                  </a:lnTo>
                  <a:lnTo>
                    <a:pt x="351" y="45"/>
                  </a:lnTo>
                  <a:lnTo>
                    <a:pt x="336" y="52"/>
                  </a:lnTo>
                  <a:lnTo>
                    <a:pt x="320" y="59"/>
                  </a:lnTo>
                  <a:lnTo>
                    <a:pt x="305" y="67"/>
                  </a:lnTo>
                  <a:lnTo>
                    <a:pt x="272" y="86"/>
                  </a:lnTo>
                  <a:lnTo>
                    <a:pt x="239" y="107"/>
                  </a:lnTo>
                  <a:lnTo>
                    <a:pt x="210" y="131"/>
                  </a:lnTo>
                  <a:lnTo>
                    <a:pt x="181" y="155"/>
                  </a:lnTo>
                  <a:lnTo>
                    <a:pt x="154" y="183"/>
                  </a:lnTo>
                  <a:lnTo>
                    <a:pt x="129" y="212"/>
                  </a:lnTo>
                  <a:lnTo>
                    <a:pt x="106" y="243"/>
                  </a:lnTo>
                  <a:lnTo>
                    <a:pt x="84" y="274"/>
                  </a:lnTo>
                  <a:lnTo>
                    <a:pt x="65" y="307"/>
                  </a:lnTo>
                  <a:lnTo>
                    <a:pt x="48" y="343"/>
                  </a:lnTo>
                  <a:lnTo>
                    <a:pt x="34" y="379"/>
                  </a:lnTo>
                  <a:lnTo>
                    <a:pt x="22" y="415"/>
                  </a:lnTo>
                  <a:lnTo>
                    <a:pt x="12" y="455"/>
                  </a:lnTo>
                  <a:lnTo>
                    <a:pt x="6" y="494"/>
                  </a:lnTo>
                  <a:lnTo>
                    <a:pt x="1" y="533"/>
                  </a:lnTo>
                  <a:lnTo>
                    <a:pt x="0" y="574"/>
                  </a:lnTo>
                  <a:lnTo>
                    <a:pt x="3" y="633"/>
                  </a:lnTo>
                  <a:lnTo>
                    <a:pt x="11" y="689"/>
                  </a:lnTo>
                  <a:lnTo>
                    <a:pt x="25" y="745"/>
                  </a:lnTo>
                  <a:lnTo>
                    <a:pt x="45" y="798"/>
                  </a:lnTo>
                  <a:lnTo>
                    <a:pt x="69" y="848"/>
                  </a:lnTo>
                  <a:lnTo>
                    <a:pt x="98" y="895"/>
                  </a:lnTo>
                  <a:lnTo>
                    <a:pt x="131" y="939"/>
                  </a:lnTo>
                  <a:lnTo>
                    <a:pt x="168" y="981"/>
                  </a:lnTo>
                  <a:lnTo>
                    <a:pt x="208" y="1017"/>
                  </a:lnTo>
                  <a:lnTo>
                    <a:pt x="253" y="1051"/>
                  </a:lnTo>
                  <a:lnTo>
                    <a:pt x="301" y="1080"/>
                  </a:lnTo>
                  <a:lnTo>
                    <a:pt x="350" y="1104"/>
                  </a:lnTo>
                  <a:lnTo>
                    <a:pt x="403" y="1123"/>
                  </a:lnTo>
                  <a:lnTo>
                    <a:pt x="458" y="1137"/>
                  </a:lnTo>
                  <a:lnTo>
                    <a:pt x="515" y="1145"/>
                  </a:lnTo>
                  <a:lnTo>
                    <a:pt x="574" y="1149"/>
                  </a:lnTo>
                  <a:lnTo>
                    <a:pt x="633" y="1145"/>
                  </a:lnTo>
                  <a:lnTo>
                    <a:pt x="690" y="1137"/>
                  </a:lnTo>
                  <a:lnTo>
                    <a:pt x="745" y="1123"/>
                  </a:lnTo>
                  <a:lnTo>
                    <a:pt x="797" y="1104"/>
                  </a:lnTo>
                  <a:lnTo>
                    <a:pt x="848" y="1080"/>
                  </a:lnTo>
                  <a:lnTo>
                    <a:pt x="895" y="1051"/>
                  </a:lnTo>
                  <a:lnTo>
                    <a:pt x="940" y="1017"/>
                  </a:lnTo>
                  <a:lnTo>
                    <a:pt x="981" y="981"/>
                  </a:lnTo>
                  <a:lnTo>
                    <a:pt x="1017" y="939"/>
                  </a:lnTo>
                  <a:lnTo>
                    <a:pt x="1051" y="895"/>
                  </a:lnTo>
                  <a:lnTo>
                    <a:pt x="1080" y="848"/>
                  </a:lnTo>
                  <a:lnTo>
                    <a:pt x="1104" y="798"/>
                  </a:lnTo>
                  <a:lnTo>
                    <a:pt x="1124" y="745"/>
                  </a:lnTo>
                  <a:lnTo>
                    <a:pt x="1137" y="689"/>
                  </a:lnTo>
                  <a:lnTo>
                    <a:pt x="1145" y="633"/>
                  </a:lnTo>
                  <a:lnTo>
                    <a:pt x="1149" y="574"/>
                  </a:lnTo>
                  <a:lnTo>
                    <a:pt x="1148" y="533"/>
                  </a:lnTo>
                  <a:lnTo>
                    <a:pt x="1143" y="493"/>
                  </a:lnTo>
                  <a:lnTo>
                    <a:pt x="1136" y="453"/>
                  </a:lnTo>
                  <a:lnTo>
                    <a:pt x="1126" y="414"/>
                  </a:lnTo>
                  <a:lnTo>
                    <a:pt x="1114" y="378"/>
                  </a:lnTo>
                  <a:lnTo>
                    <a:pt x="1099" y="341"/>
                  </a:lnTo>
                  <a:lnTo>
                    <a:pt x="1082" y="306"/>
                  </a:lnTo>
                  <a:lnTo>
                    <a:pt x="1064" y="273"/>
                  </a:lnTo>
                  <a:lnTo>
                    <a:pt x="1042" y="241"/>
                  </a:lnTo>
                  <a:lnTo>
                    <a:pt x="1017" y="209"/>
                  </a:lnTo>
                  <a:lnTo>
                    <a:pt x="992" y="181"/>
                  </a:lnTo>
                  <a:lnTo>
                    <a:pt x="966" y="153"/>
                  </a:lnTo>
                  <a:lnTo>
                    <a:pt x="936" y="128"/>
                  </a:lnTo>
                  <a:lnTo>
                    <a:pt x="905" y="105"/>
                  </a:lnTo>
                  <a:lnTo>
                    <a:pt x="872" y="84"/>
                  </a:lnTo>
                  <a:lnTo>
                    <a:pt x="839" y="64"/>
                  </a:lnTo>
                  <a:lnTo>
                    <a:pt x="669" y="204"/>
                  </a:lnTo>
                  <a:lnTo>
                    <a:pt x="675" y="218"/>
                  </a:lnTo>
                  <a:lnTo>
                    <a:pt x="680" y="233"/>
                  </a:lnTo>
                  <a:lnTo>
                    <a:pt x="686" y="249"/>
                  </a:lnTo>
                  <a:lnTo>
                    <a:pt x="690" y="265"/>
                  </a:lnTo>
                  <a:lnTo>
                    <a:pt x="695" y="281"/>
                  </a:lnTo>
                  <a:lnTo>
                    <a:pt x="698" y="297"/>
                  </a:lnTo>
                  <a:lnTo>
                    <a:pt x="703" y="314"/>
                  </a:lnTo>
                  <a:lnTo>
                    <a:pt x="706" y="331"/>
                  </a:lnTo>
                  <a:lnTo>
                    <a:pt x="732" y="322"/>
                  </a:lnTo>
                  <a:lnTo>
                    <a:pt x="757" y="314"/>
                  </a:lnTo>
                  <a:lnTo>
                    <a:pt x="780" y="307"/>
                  </a:lnTo>
                  <a:lnTo>
                    <a:pt x="803" y="302"/>
                  </a:lnTo>
                  <a:lnTo>
                    <a:pt x="824" y="297"/>
                  </a:lnTo>
                  <a:lnTo>
                    <a:pt x="845" y="294"/>
                  </a:lnTo>
                  <a:lnTo>
                    <a:pt x="863" y="291"/>
                  </a:lnTo>
                  <a:lnTo>
                    <a:pt x="880" y="291"/>
                  </a:lnTo>
                  <a:lnTo>
                    <a:pt x="898" y="291"/>
                  </a:lnTo>
                  <a:lnTo>
                    <a:pt x="913" y="294"/>
                  </a:lnTo>
                  <a:lnTo>
                    <a:pt x="926" y="296"/>
                  </a:lnTo>
                  <a:lnTo>
                    <a:pt x="939" y="300"/>
                  </a:lnTo>
                  <a:lnTo>
                    <a:pt x="949" y="306"/>
                  </a:lnTo>
                  <a:lnTo>
                    <a:pt x="960" y="313"/>
                  </a:lnTo>
                  <a:lnTo>
                    <a:pt x="968" y="321"/>
                  </a:lnTo>
                  <a:lnTo>
                    <a:pt x="975" y="330"/>
                  </a:lnTo>
                  <a:lnTo>
                    <a:pt x="983" y="349"/>
                  </a:lnTo>
                  <a:lnTo>
                    <a:pt x="985" y="369"/>
                  </a:lnTo>
                  <a:lnTo>
                    <a:pt x="983" y="390"/>
                  </a:lnTo>
                  <a:lnTo>
                    <a:pt x="976" y="412"/>
                  </a:lnTo>
                  <a:lnTo>
                    <a:pt x="966" y="434"/>
                  </a:lnTo>
                  <a:lnTo>
                    <a:pt x="952" y="456"/>
                  </a:lnTo>
                  <a:lnTo>
                    <a:pt x="936" y="478"/>
                  </a:lnTo>
                  <a:lnTo>
                    <a:pt x="918" y="500"/>
                  </a:lnTo>
                  <a:lnTo>
                    <a:pt x="909" y="509"/>
                  </a:lnTo>
                  <a:lnTo>
                    <a:pt x="901" y="518"/>
                  </a:lnTo>
                  <a:lnTo>
                    <a:pt x="892" y="527"/>
                  </a:lnTo>
                  <a:lnTo>
                    <a:pt x="884" y="536"/>
                  </a:lnTo>
                  <a:lnTo>
                    <a:pt x="875" y="544"/>
                  </a:lnTo>
                  <a:lnTo>
                    <a:pt x="866" y="552"/>
                  </a:lnTo>
                  <a:lnTo>
                    <a:pt x="857" y="560"/>
                  </a:lnTo>
                  <a:lnTo>
                    <a:pt x="849" y="567"/>
                  </a:lnTo>
                  <a:lnTo>
                    <a:pt x="856" y="573"/>
                  </a:lnTo>
                  <a:lnTo>
                    <a:pt x="863" y="579"/>
                  </a:lnTo>
                  <a:lnTo>
                    <a:pt x="870" y="585"/>
                  </a:lnTo>
                  <a:lnTo>
                    <a:pt x="876" y="589"/>
                  </a:lnTo>
                  <a:lnTo>
                    <a:pt x="883" y="595"/>
                  </a:lnTo>
                  <a:lnTo>
                    <a:pt x="888" y="601"/>
                  </a:lnTo>
                  <a:lnTo>
                    <a:pt x="894" y="605"/>
                  </a:lnTo>
                  <a:lnTo>
                    <a:pt x="900" y="611"/>
                  </a:lnTo>
                  <a:lnTo>
                    <a:pt x="928" y="639"/>
                  </a:lnTo>
                  <a:lnTo>
                    <a:pt x="951" y="665"/>
                  </a:lnTo>
                  <a:lnTo>
                    <a:pt x="968" y="691"/>
                  </a:lnTo>
                  <a:lnTo>
                    <a:pt x="982" y="715"/>
                  </a:lnTo>
                  <a:lnTo>
                    <a:pt x="990" y="739"/>
                  </a:lnTo>
                  <a:lnTo>
                    <a:pt x="993" y="760"/>
                  </a:lnTo>
                  <a:lnTo>
                    <a:pt x="991" y="780"/>
                  </a:lnTo>
                  <a:lnTo>
                    <a:pt x="984" y="799"/>
                  </a:lnTo>
                  <a:lnTo>
                    <a:pt x="977" y="808"/>
                  </a:lnTo>
                  <a:lnTo>
                    <a:pt x="969" y="816"/>
                  </a:lnTo>
                  <a:lnTo>
                    <a:pt x="960" y="823"/>
                  </a:lnTo>
                  <a:lnTo>
                    <a:pt x="949" y="829"/>
                  </a:lnTo>
                  <a:lnTo>
                    <a:pt x="937" y="833"/>
                  </a:lnTo>
                  <a:lnTo>
                    <a:pt x="923" y="838"/>
                  </a:lnTo>
                  <a:lnTo>
                    <a:pt x="908" y="840"/>
                  </a:lnTo>
                  <a:lnTo>
                    <a:pt x="892" y="841"/>
                  </a:lnTo>
                  <a:lnTo>
                    <a:pt x="875" y="841"/>
                  </a:lnTo>
                  <a:lnTo>
                    <a:pt x="855" y="840"/>
                  </a:lnTo>
                  <a:lnTo>
                    <a:pt x="835" y="838"/>
                  </a:lnTo>
                  <a:lnTo>
                    <a:pt x="815" y="834"/>
                  </a:lnTo>
                  <a:lnTo>
                    <a:pt x="792" y="829"/>
                  </a:lnTo>
                  <a:lnTo>
                    <a:pt x="769" y="823"/>
                  </a:lnTo>
                  <a:lnTo>
                    <a:pt x="744" y="816"/>
                  </a:lnTo>
                  <a:lnTo>
                    <a:pt x="719" y="808"/>
                  </a:lnTo>
                  <a:lnTo>
                    <a:pt x="710" y="814"/>
                  </a:lnTo>
                  <a:lnTo>
                    <a:pt x="705" y="840"/>
                  </a:lnTo>
                  <a:lnTo>
                    <a:pt x="701" y="864"/>
                  </a:lnTo>
                  <a:lnTo>
                    <a:pt x="695" y="888"/>
                  </a:lnTo>
                  <a:lnTo>
                    <a:pt x="689" y="910"/>
                  </a:lnTo>
                  <a:lnTo>
                    <a:pt x="679" y="940"/>
                  </a:lnTo>
                  <a:lnTo>
                    <a:pt x="667" y="967"/>
                  </a:lnTo>
                  <a:lnTo>
                    <a:pt x="656" y="989"/>
                  </a:lnTo>
                  <a:lnTo>
                    <a:pt x="642" y="1008"/>
                  </a:lnTo>
                  <a:lnTo>
                    <a:pt x="628" y="1023"/>
                  </a:lnTo>
                  <a:lnTo>
                    <a:pt x="612" y="1033"/>
                  </a:lnTo>
                  <a:lnTo>
                    <a:pt x="596" y="1040"/>
                  </a:lnTo>
                  <a:lnTo>
                    <a:pt x="578" y="1044"/>
                  </a:lnTo>
                  <a:lnTo>
                    <a:pt x="556" y="1040"/>
                  </a:lnTo>
                  <a:lnTo>
                    <a:pt x="535" y="1030"/>
                  </a:lnTo>
                  <a:lnTo>
                    <a:pt x="514" y="1012"/>
                  </a:lnTo>
                  <a:lnTo>
                    <a:pt x="495" y="986"/>
                  </a:lnTo>
                  <a:lnTo>
                    <a:pt x="478" y="954"/>
                  </a:lnTo>
                  <a:lnTo>
                    <a:pt x="462" y="915"/>
                  </a:lnTo>
                  <a:lnTo>
                    <a:pt x="448" y="870"/>
                  </a:lnTo>
                  <a:lnTo>
                    <a:pt x="435" y="818"/>
                  </a:lnTo>
                  <a:lnTo>
                    <a:pt x="419" y="824"/>
                  </a:lnTo>
                  <a:lnTo>
                    <a:pt x="402" y="830"/>
                  </a:lnTo>
                  <a:lnTo>
                    <a:pt x="384" y="836"/>
                  </a:lnTo>
                  <a:lnTo>
                    <a:pt x="364" y="841"/>
                  </a:lnTo>
                  <a:lnTo>
                    <a:pt x="346" y="846"/>
                  </a:lnTo>
                  <a:lnTo>
                    <a:pt x="325" y="851"/>
                  </a:lnTo>
                  <a:lnTo>
                    <a:pt x="305" y="854"/>
                  </a:lnTo>
                  <a:lnTo>
                    <a:pt x="286" y="856"/>
                  </a:lnTo>
                  <a:lnTo>
                    <a:pt x="267" y="859"/>
                  </a:lnTo>
                  <a:lnTo>
                    <a:pt x="249" y="859"/>
                  </a:lnTo>
                  <a:lnTo>
                    <a:pt x="231" y="856"/>
                  </a:lnTo>
                  <a:lnTo>
                    <a:pt x="215" y="853"/>
                  </a:lnTo>
                  <a:lnTo>
                    <a:pt x="200" y="848"/>
                  </a:lnTo>
                  <a:lnTo>
                    <a:pt x="188" y="841"/>
                  </a:lnTo>
                  <a:lnTo>
                    <a:pt x="176" y="831"/>
                  </a:lnTo>
                  <a:lnTo>
                    <a:pt x="167" y="819"/>
                  </a:lnTo>
                  <a:lnTo>
                    <a:pt x="160" y="803"/>
                  </a:lnTo>
                  <a:lnTo>
                    <a:pt x="157" y="786"/>
                  </a:lnTo>
                  <a:lnTo>
                    <a:pt x="159" y="766"/>
                  </a:lnTo>
                  <a:lnTo>
                    <a:pt x="163" y="746"/>
                  </a:lnTo>
                  <a:lnTo>
                    <a:pt x="173" y="724"/>
                  </a:lnTo>
                  <a:lnTo>
                    <a:pt x="185" y="701"/>
                  </a:lnTo>
                  <a:lnTo>
                    <a:pt x="203" y="677"/>
                  </a:lnTo>
                  <a:lnTo>
                    <a:pt x="223" y="651"/>
                  </a:lnTo>
                  <a:lnTo>
                    <a:pt x="230" y="643"/>
                  </a:lnTo>
                  <a:lnTo>
                    <a:pt x="238" y="635"/>
                  </a:lnTo>
                  <a:lnTo>
                    <a:pt x="246" y="626"/>
                  </a:lnTo>
                  <a:lnTo>
                    <a:pt x="254" y="618"/>
                  </a:lnTo>
                  <a:lnTo>
                    <a:pt x="264" y="609"/>
                  </a:lnTo>
                  <a:lnTo>
                    <a:pt x="273" y="601"/>
                  </a:lnTo>
                  <a:lnTo>
                    <a:pt x="282" y="592"/>
                  </a:lnTo>
                  <a:lnTo>
                    <a:pt x="293" y="582"/>
                  </a:lnTo>
                  <a:lnTo>
                    <a:pt x="252" y="549"/>
                  </a:lnTo>
                  <a:lnTo>
                    <a:pt x="219" y="516"/>
                  </a:lnTo>
                  <a:lnTo>
                    <a:pt x="191" y="485"/>
                  </a:lnTo>
                  <a:lnTo>
                    <a:pt x="170" y="455"/>
                  </a:lnTo>
                  <a:lnTo>
                    <a:pt x="158" y="427"/>
                  </a:lnTo>
                  <a:lnTo>
                    <a:pt x="151" y="401"/>
                  </a:lnTo>
                  <a:lnTo>
                    <a:pt x="151" y="376"/>
                  </a:lnTo>
                  <a:lnTo>
                    <a:pt x="159" y="354"/>
                  </a:lnTo>
                  <a:lnTo>
                    <a:pt x="163" y="346"/>
                  </a:lnTo>
                  <a:lnTo>
                    <a:pt x="169" y="340"/>
                  </a:lnTo>
                  <a:lnTo>
                    <a:pt x="176" y="334"/>
                  </a:lnTo>
                  <a:lnTo>
                    <a:pt x="184" y="328"/>
                  </a:lnTo>
                  <a:lnTo>
                    <a:pt x="192" y="323"/>
                  </a:lnTo>
                  <a:lnTo>
                    <a:pt x="203" y="319"/>
                  </a:lnTo>
                  <a:lnTo>
                    <a:pt x="213" y="315"/>
                  </a:lnTo>
                  <a:lnTo>
                    <a:pt x="225" y="313"/>
                  </a:lnTo>
                  <a:lnTo>
                    <a:pt x="236" y="312"/>
                  </a:lnTo>
                  <a:lnTo>
                    <a:pt x="250" y="311"/>
                  </a:lnTo>
                  <a:lnTo>
                    <a:pt x="264" y="311"/>
                  </a:lnTo>
                  <a:lnTo>
                    <a:pt x="279" y="311"/>
                  </a:lnTo>
                  <a:lnTo>
                    <a:pt x="294" y="312"/>
                  </a:lnTo>
                  <a:lnTo>
                    <a:pt x="310" y="314"/>
                  </a:lnTo>
                  <a:lnTo>
                    <a:pt x="327" y="318"/>
                  </a:lnTo>
                  <a:lnTo>
                    <a:pt x="346" y="321"/>
                  </a:lnTo>
                  <a:lnTo>
                    <a:pt x="355" y="323"/>
                  </a:lnTo>
                  <a:lnTo>
                    <a:pt x="364" y="326"/>
                  </a:lnTo>
                  <a:lnTo>
                    <a:pt x="373" y="328"/>
                  </a:lnTo>
                  <a:lnTo>
                    <a:pt x="384" y="330"/>
                  </a:lnTo>
                  <a:lnTo>
                    <a:pt x="394" y="334"/>
                  </a:lnTo>
                  <a:lnTo>
                    <a:pt x="404" y="337"/>
                  </a:lnTo>
                  <a:lnTo>
                    <a:pt x="415" y="341"/>
                  </a:lnTo>
                  <a:lnTo>
                    <a:pt x="425" y="344"/>
                  </a:lnTo>
                  <a:lnTo>
                    <a:pt x="433" y="338"/>
                  </a:lnTo>
                  <a:lnTo>
                    <a:pt x="439" y="311"/>
                  </a:lnTo>
                  <a:lnTo>
                    <a:pt x="443" y="284"/>
                  </a:lnTo>
                  <a:lnTo>
                    <a:pt x="449" y="259"/>
                  </a:lnTo>
                  <a:lnTo>
                    <a:pt x="456" y="236"/>
                  </a:lnTo>
                  <a:lnTo>
                    <a:pt x="467" y="207"/>
                  </a:lnTo>
                  <a:lnTo>
                    <a:pt x="477" y="181"/>
                  </a:lnTo>
                  <a:lnTo>
                    <a:pt x="490" y="159"/>
                  </a:lnTo>
                  <a:lnTo>
                    <a:pt x="503" y="140"/>
                  </a:lnTo>
                  <a:lnTo>
                    <a:pt x="517" y="127"/>
                  </a:lnTo>
                  <a:lnTo>
                    <a:pt x="532" y="116"/>
                  </a:lnTo>
                  <a:lnTo>
                    <a:pt x="548" y="111"/>
                  </a:lnTo>
                  <a:lnTo>
                    <a:pt x="565" y="108"/>
                  </a:lnTo>
                  <a:lnTo>
                    <a:pt x="579" y="109"/>
                  </a:lnTo>
                  <a:lnTo>
                    <a:pt x="593" y="114"/>
                  </a:lnTo>
                  <a:lnTo>
                    <a:pt x="608" y="121"/>
                  </a:lnTo>
                  <a:lnTo>
                    <a:pt x="621" y="131"/>
                  </a:lnTo>
                  <a:lnTo>
                    <a:pt x="634" y="145"/>
                  </a:lnTo>
                  <a:lnTo>
                    <a:pt x="646" y="162"/>
                  </a:lnTo>
                  <a:lnTo>
                    <a:pt x="658" y="182"/>
                  </a:lnTo>
                  <a:lnTo>
                    <a:pt x="669" y="204"/>
                  </a:lnTo>
                  <a:lnTo>
                    <a:pt x="839" y="64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8"/>
            <p:cNvSpPr>
              <a:spLocks/>
            </p:cNvSpPr>
            <p:nvPr/>
          </p:nvSpPr>
          <p:spPr bwMode="auto">
            <a:xfrm>
              <a:off x="3043" y="2150"/>
              <a:ext cx="97" cy="80"/>
            </a:xfrm>
            <a:custGeom>
              <a:avLst/>
              <a:gdLst>
                <a:gd name="T0" fmla="*/ 118 w 196"/>
                <a:gd name="T1" fmla="*/ 42 h 160"/>
                <a:gd name="T2" fmla="*/ 112 w 196"/>
                <a:gd name="T3" fmla="*/ 37 h 160"/>
                <a:gd name="T4" fmla="*/ 107 w 196"/>
                <a:gd name="T5" fmla="*/ 33 h 160"/>
                <a:gd name="T6" fmla="*/ 101 w 196"/>
                <a:gd name="T7" fmla="*/ 27 h 160"/>
                <a:gd name="T8" fmla="*/ 96 w 196"/>
                <a:gd name="T9" fmla="*/ 22 h 160"/>
                <a:gd name="T10" fmla="*/ 89 w 196"/>
                <a:gd name="T11" fmla="*/ 16 h 160"/>
                <a:gd name="T12" fmla="*/ 83 w 196"/>
                <a:gd name="T13" fmla="*/ 12 h 160"/>
                <a:gd name="T14" fmla="*/ 76 w 196"/>
                <a:gd name="T15" fmla="*/ 6 h 160"/>
                <a:gd name="T16" fmla="*/ 69 w 196"/>
                <a:gd name="T17" fmla="*/ 0 h 160"/>
                <a:gd name="T18" fmla="*/ 62 w 196"/>
                <a:gd name="T19" fmla="*/ 6 h 160"/>
                <a:gd name="T20" fmla="*/ 54 w 196"/>
                <a:gd name="T21" fmla="*/ 12 h 160"/>
                <a:gd name="T22" fmla="*/ 46 w 196"/>
                <a:gd name="T23" fmla="*/ 18 h 160"/>
                <a:gd name="T24" fmla="*/ 39 w 196"/>
                <a:gd name="T25" fmla="*/ 23 h 160"/>
                <a:gd name="T26" fmla="*/ 30 w 196"/>
                <a:gd name="T27" fmla="*/ 30 h 160"/>
                <a:gd name="T28" fmla="*/ 22 w 196"/>
                <a:gd name="T29" fmla="*/ 36 h 160"/>
                <a:gd name="T30" fmla="*/ 14 w 196"/>
                <a:gd name="T31" fmla="*/ 42 h 160"/>
                <a:gd name="T32" fmla="*/ 5 w 196"/>
                <a:gd name="T33" fmla="*/ 47 h 160"/>
                <a:gd name="T34" fmla="*/ 5 w 196"/>
                <a:gd name="T35" fmla="*/ 67 h 160"/>
                <a:gd name="T36" fmla="*/ 3 w 196"/>
                <a:gd name="T37" fmla="*/ 87 h 160"/>
                <a:gd name="T38" fmla="*/ 1 w 196"/>
                <a:gd name="T39" fmla="*/ 105 h 160"/>
                <a:gd name="T40" fmla="*/ 0 w 196"/>
                <a:gd name="T41" fmla="*/ 125 h 160"/>
                <a:gd name="T42" fmla="*/ 23 w 196"/>
                <a:gd name="T43" fmla="*/ 133 h 160"/>
                <a:gd name="T44" fmla="*/ 45 w 196"/>
                <a:gd name="T45" fmla="*/ 140 h 160"/>
                <a:gd name="T46" fmla="*/ 66 w 196"/>
                <a:gd name="T47" fmla="*/ 145 h 160"/>
                <a:gd name="T48" fmla="*/ 84 w 196"/>
                <a:gd name="T49" fmla="*/ 150 h 160"/>
                <a:gd name="T50" fmla="*/ 101 w 196"/>
                <a:gd name="T51" fmla="*/ 154 h 160"/>
                <a:gd name="T52" fmla="*/ 118 w 196"/>
                <a:gd name="T53" fmla="*/ 157 h 160"/>
                <a:gd name="T54" fmla="*/ 131 w 196"/>
                <a:gd name="T55" fmla="*/ 159 h 160"/>
                <a:gd name="T56" fmla="*/ 144 w 196"/>
                <a:gd name="T57" fmla="*/ 160 h 160"/>
                <a:gd name="T58" fmla="*/ 154 w 196"/>
                <a:gd name="T59" fmla="*/ 160 h 160"/>
                <a:gd name="T60" fmla="*/ 165 w 196"/>
                <a:gd name="T61" fmla="*/ 160 h 160"/>
                <a:gd name="T62" fmla="*/ 173 w 196"/>
                <a:gd name="T63" fmla="*/ 160 h 160"/>
                <a:gd name="T64" fmla="*/ 180 w 196"/>
                <a:gd name="T65" fmla="*/ 159 h 160"/>
                <a:gd name="T66" fmla="*/ 186 w 196"/>
                <a:gd name="T67" fmla="*/ 157 h 160"/>
                <a:gd name="T68" fmla="*/ 190 w 196"/>
                <a:gd name="T69" fmla="*/ 156 h 160"/>
                <a:gd name="T70" fmla="*/ 193 w 196"/>
                <a:gd name="T71" fmla="*/ 153 h 160"/>
                <a:gd name="T72" fmla="*/ 195 w 196"/>
                <a:gd name="T73" fmla="*/ 151 h 160"/>
                <a:gd name="T74" fmla="*/ 196 w 196"/>
                <a:gd name="T75" fmla="*/ 145 h 160"/>
                <a:gd name="T76" fmla="*/ 195 w 196"/>
                <a:gd name="T77" fmla="*/ 137 h 160"/>
                <a:gd name="T78" fmla="*/ 191 w 196"/>
                <a:gd name="T79" fmla="*/ 127 h 160"/>
                <a:gd name="T80" fmla="*/ 184 w 196"/>
                <a:gd name="T81" fmla="*/ 114 h 160"/>
                <a:gd name="T82" fmla="*/ 173 w 196"/>
                <a:gd name="T83" fmla="*/ 99 h 160"/>
                <a:gd name="T84" fmla="*/ 159 w 196"/>
                <a:gd name="T85" fmla="*/ 82 h 160"/>
                <a:gd name="T86" fmla="*/ 141 w 196"/>
                <a:gd name="T87" fmla="*/ 62 h 160"/>
                <a:gd name="T88" fmla="*/ 118 w 196"/>
                <a:gd name="T89" fmla="*/ 42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0">
                  <a:moveTo>
                    <a:pt x="118" y="42"/>
                  </a:moveTo>
                  <a:lnTo>
                    <a:pt x="112" y="37"/>
                  </a:lnTo>
                  <a:lnTo>
                    <a:pt x="107" y="33"/>
                  </a:lnTo>
                  <a:lnTo>
                    <a:pt x="101" y="27"/>
                  </a:lnTo>
                  <a:lnTo>
                    <a:pt x="96" y="22"/>
                  </a:lnTo>
                  <a:lnTo>
                    <a:pt x="89" y="16"/>
                  </a:lnTo>
                  <a:lnTo>
                    <a:pt x="83" y="12"/>
                  </a:lnTo>
                  <a:lnTo>
                    <a:pt x="76" y="6"/>
                  </a:lnTo>
                  <a:lnTo>
                    <a:pt x="69" y="0"/>
                  </a:lnTo>
                  <a:lnTo>
                    <a:pt x="62" y="6"/>
                  </a:lnTo>
                  <a:lnTo>
                    <a:pt x="54" y="12"/>
                  </a:lnTo>
                  <a:lnTo>
                    <a:pt x="46" y="18"/>
                  </a:lnTo>
                  <a:lnTo>
                    <a:pt x="39" y="23"/>
                  </a:lnTo>
                  <a:lnTo>
                    <a:pt x="30" y="30"/>
                  </a:lnTo>
                  <a:lnTo>
                    <a:pt x="22" y="36"/>
                  </a:lnTo>
                  <a:lnTo>
                    <a:pt x="14" y="42"/>
                  </a:lnTo>
                  <a:lnTo>
                    <a:pt x="5" y="47"/>
                  </a:lnTo>
                  <a:lnTo>
                    <a:pt x="5" y="67"/>
                  </a:lnTo>
                  <a:lnTo>
                    <a:pt x="3" y="87"/>
                  </a:lnTo>
                  <a:lnTo>
                    <a:pt x="1" y="105"/>
                  </a:lnTo>
                  <a:lnTo>
                    <a:pt x="0" y="125"/>
                  </a:lnTo>
                  <a:lnTo>
                    <a:pt x="23" y="133"/>
                  </a:lnTo>
                  <a:lnTo>
                    <a:pt x="45" y="140"/>
                  </a:lnTo>
                  <a:lnTo>
                    <a:pt x="66" y="145"/>
                  </a:lnTo>
                  <a:lnTo>
                    <a:pt x="84" y="150"/>
                  </a:lnTo>
                  <a:lnTo>
                    <a:pt x="101" y="154"/>
                  </a:lnTo>
                  <a:lnTo>
                    <a:pt x="118" y="157"/>
                  </a:lnTo>
                  <a:lnTo>
                    <a:pt x="131" y="159"/>
                  </a:lnTo>
                  <a:lnTo>
                    <a:pt x="144" y="160"/>
                  </a:lnTo>
                  <a:lnTo>
                    <a:pt x="154" y="160"/>
                  </a:lnTo>
                  <a:lnTo>
                    <a:pt x="165" y="160"/>
                  </a:lnTo>
                  <a:lnTo>
                    <a:pt x="173" y="160"/>
                  </a:lnTo>
                  <a:lnTo>
                    <a:pt x="180" y="159"/>
                  </a:lnTo>
                  <a:lnTo>
                    <a:pt x="186" y="157"/>
                  </a:lnTo>
                  <a:lnTo>
                    <a:pt x="190" y="156"/>
                  </a:lnTo>
                  <a:lnTo>
                    <a:pt x="193" y="153"/>
                  </a:lnTo>
                  <a:lnTo>
                    <a:pt x="195" y="151"/>
                  </a:lnTo>
                  <a:lnTo>
                    <a:pt x="196" y="145"/>
                  </a:lnTo>
                  <a:lnTo>
                    <a:pt x="195" y="137"/>
                  </a:lnTo>
                  <a:lnTo>
                    <a:pt x="191" y="127"/>
                  </a:lnTo>
                  <a:lnTo>
                    <a:pt x="184" y="114"/>
                  </a:lnTo>
                  <a:lnTo>
                    <a:pt x="173" y="99"/>
                  </a:lnTo>
                  <a:lnTo>
                    <a:pt x="159" y="82"/>
                  </a:lnTo>
                  <a:lnTo>
                    <a:pt x="141" y="62"/>
                  </a:lnTo>
                  <a:lnTo>
                    <a:pt x="118" y="42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9"/>
            <p:cNvSpPr>
              <a:spLocks/>
            </p:cNvSpPr>
            <p:nvPr/>
          </p:nvSpPr>
          <p:spPr bwMode="auto">
            <a:xfrm>
              <a:off x="3038" y="2023"/>
              <a:ext cx="98" cy="83"/>
            </a:xfrm>
            <a:custGeom>
              <a:avLst/>
              <a:gdLst>
                <a:gd name="T0" fmla="*/ 74 w 196"/>
                <a:gd name="T1" fmla="*/ 166 h 166"/>
                <a:gd name="T2" fmla="*/ 84 w 196"/>
                <a:gd name="T3" fmla="*/ 157 h 166"/>
                <a:gd name="T4" fmla="*/ 94 w 196"/>
                <a:gd name="T5" fmla="*/ 149 h 166"/>
                <a:gd name="T6" fmla="*/ 104 w 196"/>
                <a:gd name="T7" fmla="*/ 139 h 166"/>
                <a:gd name="T8" fmla="*/ 113 w 196"/>
                <a:gd name="T9" fmla="*/ 131 h 166"/>
                <a:gd name="T10" fmla="*/ 121 w 196"/>
                <a:gd name="T11" fmla="*/ 123 h 166"/>
                <a:gd name="T12" fmla="*/ 129 w 196"/>
                <a:gd name="T13" fmla="*/ 115 h 166"/>
                <a:gd name="T14" fmla="*/ 136 w 196"/>
                <a:gd name="T15" fmla="*/ 107 h 166"/>
                <a:gd name="T16" fmla="*/ 143 w 196"/>
                <a:gd name="T17" fmla="*/ 100 h 166"/>
                <a:gd name="T18" fmla="*/ 159 w 196"/>
                <a:gd name="T19" fmla="*/ 82 h 166"/>
                <a:gd name="T20" fmla="*/ 172 w 196"/>
                <a:gd name="T21" fmla="*/ 66 h 166"/>
                <a:gd name="T22" fmla="*/ 181 w 196"/>
                <a:gd name="T23" fmla="*/ 51 h 166"/>
                <a:gd name="T24" fmla="*/ 188 w 196"/>
                <a:gd name="T25" fmla="*/ 38 h 166"/>
                <a:gd name="T26" fmla="*/ 192 w 196"/>
                <a:gd name="T27" fmla="*/ 28 h 166"/>
                <a:gd name="T28" fmla="*/ 195 w 196"/>
                <a:gd name="T29" fmla="*/ 20 h 166"/>
                <a:gd name="T30" fmla="*/ 196 w 196"/>
                <a:gd name="T31" fmla="*/ 13 h 166"/>
                <a:gd name="T32" fmla="*/ 195 w 196"/>
                <a:gd name="T33" fmla="*/ 8 h 166"/>
                <a:gd name="T34" fmla="*/ 192 w 196"/>
                <a:gd name="T35" fmla="*/ 6 h 166"/>
                <a:gd name="T36" fmla="*/ 189 w 196"/>
                <a:gd name="T37" fmla="*/ 5 h 166"/>
                <a:gd name="T38" fmla="*/ 184 w 196"/>
                <a:gd name="T39" fmla="*/ 2 h 166"/>
                <a:gd name="T40" fmla="*/ 179 w 196"/>
                <a:gd name="T41" fmla="*/ 1 h 166"/>
                <a:gd name="T42" fmla="*/ 172 w 196"/>
                <a:gd name="T43" fmla="*/ 0 h 166"/>
                <a:gd name="T44" fmla="*/ 164 w 196"/>
                <a:gd name="T45" fmla="*/ 0 h 166"/>
                <a:gd name="T46" fmla="*/ 154 w 196"/>
                <a:gd name="T47" fmla="*/ 1 h 166"/>
                <a:gd name="T48" fmla="*/ 143 w 196"/>
                <a:gd name="T49" fmla="*/ 1 h 166"/>
                <a:gd name="T50" fmla="*/ 130 w 196"/>
                <a:gd name="T51" fmla="*/ 4 h 166"/>
                <a:gd name="T52" fmla="*/ 116 w 196"/>
                <a:gd name="T53" fmla="*/ 6 h 166"/>
                <a:gd name="T54" fmla="*/ 100 w 196"/>
                <a:gd name="T55" fmla="*/ 9 h 166"/>
                <a:gd name="T56" fmla="*/ 84 w 196"/>
                <a:gd name="T57" fmla="*/ 14 h 166"/>
                <a:gd name="T58" fmla="*/ 66 w 196"/>
                <a:gd name="T59" fmla="*/ 20 h 166"/>
                <a:gd name="T60" fmla="*/ 45 w 196"/>
                <a:gd name="T61" fmla="*/ 27 h 166"/>
                <a:gd name="T62" fmla="*/ 23 w 196"/>
                <a:gd name="T63" fmla="*/ 35 h 166"/>
                <a:gd name="T64" fmla="*/ 0 w 196"/>
                <a:gd name="T65" fmla="*/ 44 h 166"/>
                <a:gd name="T66" fmla="*/ 2 w 196"/>
                <a:gd name="T67" fmla="*/ 63 h 166"/>
                <a:gd name="T68" fmla="*/ 5 w 196"/>
                <a:gd name="T69" fmla="*/ 82 h 166"/>
                <a:gd name="T70" fmla="*/ 7 w 196"/>
                <a:gd name="T71" fmla="*/ 101 h 166"/>
                <a:gd name="T72" fmla="*/ 9 w 196"/>
                <a:gd name="T73" fmla="*/ 122 h 166"/>
                <a:gd name="T74" fmla="*/ 17 w 196"/>
                <a:gd name="T75" fmla="*/ 128 h 166"/>
                <a:gd name="T76" fmla="*/ 26 w 196"/>
                <a:gd name="T77" fmla="*/ 132 h 166"/>
                <a:gd name="T78" fmla="*/ 35 w 196"/>
                <a:gd name="T79" fmla="*/ 138 h 166"/>
                <a:gd name="T80" fmla="*/ 43 w 196"/>
                <a:gd name="T81" fmla="*/ 144 h 166"/>
                <a:gd name="T82" fmla="*/ 51 w 196"/>
                <a:gd name="T83" fmla="*/ 149 h 166"/>
                <a:gd name="T84" fmla="*/ 59 w 196"/>
                <a:gd name="T85" fmla="*/ 154 h 166"/>
                <a:gd name="T86" fmla="*/ 67 w 196"/>
                <a:gd name="T87" fmla="*/ 160 h 166"/>
                <a:gd name="T88" fmla="*/ 74 w 196"/>
                <a:gd name="T89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6" h="166">
                  <a:moveTo>
                    <a:pt x="74" y="166"/>
                  </a:moveTo>
                  <a:lnTo>
                    <a:pt x="84" y="157"/>
                  </a:lnTo>
                  <a:lnTo>
                    <a:pt x="94" y="149"/>
                  </a:lnTo>
                  <a:lnTo>
                    <a:pt x="104" y="139"/>
                  </a:lnTo>
                  <a:lnTo>
                    <a:pt x="113" y="131"/>
                  </a:lnTo>
                  <a:lnTo>
                    <a:pt x="121" y="123"/>
                  </a:lnTo>
                  <a:lnTo>
                    <a:pt x="129" y="115"/>
                  </a:lnTo>
                  <a:lnTo>
                    <a:pt x="136" y="107"/>
                  </a:lnTo>
                  <a:lnTo>
                    <a:pt x="143" y="100"/>
                  </a:lnTo>
                  <a:lnTo>
                    <a:pt x="159" y="82"/>
                  </a:lnTo>
                  <a:lnTo>
                    <a:pt x="172" y="66"/>
                  </a:lnTo>
                  <a:lnTo>
                    <a:pt x="181" y="51"/>
                  </a:lnTo>
                  <a:lnTo>
                    <a:pt x="188" y="38"/>
                  </a:lnTo>
                  <a:lnTo>
                    <a:pt x="192" y="28"/>
                  </a:lnTo>
                  <a:lnTo>
                    <a:pt x="195" y="20"/>
                  </a:lnTo>
                  <a:lnTo>
                    <a:pt x="196" y="13"/>
                  </a:lnTo>
                  <a:lnTo>
                    <a:pt x="195" y="8"/>
                  </a:lnTo>
                  <a:lnTo>
                    <a:pt x="192" y="6"/>
                  </a:lnTo>
                  <a:lnTo>
                    <a:pt x="189" y="5"/>
                  </a:lnTo>
                  <a:lnTo>
                    <a:pt x="184" y="2"/>
                  </a:lnTo>
                  <a:lnTo>
                    <a:pt x="179" y="1"/>
                  </a:lnTo>
                  <a:lnTo>
                    <a:pt x="172" y="0"/>
                  </a:lnTo>
                  <a:lnTo>
                    <a:pt x="164" y="0"/>
                  </a:lnTo>
                  <a:lnTo>
                    <a:pt x="154" y="1"/>
                  </a:lnTo>
                  <a:lnTo>
                    <a:pt x="143" y="1"/>
                  </a:lnTo>
                  <a:lnTo>
                    <a:pt x="130" y="4"/>
                  </a:lnTo>
                  <a:lnTo>
                    <a:pt x="116" y="6"/>
                  </a:lnTo>
                  <a:lnTo>
                    <a:pt x="100" y="9"/>
                  </a:lnTo>
                  <a:lnTo>
                    <a:pt x="84" y="14"/>
                  </a:lnTo>
                  <a:lnTo>
                    <a:pt x="66" y="20"/>
                  </a:lnTo>
                  <a:lnTo>
                    <a:pt x="45" y="27"/>
                  </a:lnTo>
                  <a:lnTo>
                    <a:pt x="23" y="35"/>
                  </a:lnTo>
                  <a:lnTo>
                    <a:pt x="0" y="44"/>
                  </a:lnTo>
                  <a:lnTo>
                    <a:pt x="2" y="63"/>
                  </a:lnTo>
                  <a:lnTo>
                    <a:pt x="5" y="82"/>
                  </a:lnTo>
                  <a:lnTo>
                    <a:pt x="7" y="101"/>
                  </a:lnTo>
                  <a:lnTo>
                    <a:pt x="9" y="122"/>
                  </a:lnTo>
                  <a:lnTo>
                    <a:pt x="17" y="128"/>
                  </a:lnTo>
                  <a:lnTo>
                    <a:pt x="26" y="132"/>
                  </a:lnTo>
                  <a:lnTo>
                    <a:pt x="35" y="138"/>
                  </a:lnTo>
                  <a:lnTo>
                    <a:pt x="43" y="144"/>
                  </a:lnTo>
                  <a:lnTo>
                    <a:pt x="51" y="149"/>
                  </a:lnTo>
                  <a:lnTo>
                    <a:pt x="59" y="154"/>
                  </a:lnTo>
                  <a:lnTo>
                    <a:pt x="67" y="160"/>
                  </a:lnTo>
                  <a:lnTo>
                    <a:pt x="74" y="166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30"/>
            <p:cNvSpPr>
              <a:spLocks/>
            </p:cNvSpPr>
            <p:nvPr/>
          </p:nvSpPr>
          <p:spPr bwMode="auto">
            <a:xfrm>
              <a:off x="2910" y="2073"/>
              <a:ext cx="113" cy="112"/>
            </a:xfrm>
            <a:custGeom>
              <a:avLst/>
              <a:gdLst>
                <a:gd name="T0" fmla="*/ 187 w 226"/>
                <a:gd name="T1" fmla="*/ 28 h 226"/>
                <a:gd name="T2" fmla="*/ 202 w 226"/>
                <a:gd name="T3" fmla="*/ 45 h 226"/>
                <a:gd name="T4" fmla="*/ 219 w 226"/>
                <a:gd name="T5" fmla="*/ 75 h 226"/>
                <a:gd name="T6" fmla="*/ 226 w 226"/>
                <a:gd name="T7" fmla="*/ 119 h 226"/>
                <a:gd name="T8" fmla="*/ 215 w 226"/>
                <a:gd name="T9" fmla="*/ 160 h 226"/>
                <a:gd name="T10" fmla="*/ 189 w 226"/>
                <a:gd name="T11" fmla="*/ 195 h 226"/>
                <a:gd name="T12" fmla="*/ 150 w 226"/>
                <a:gd name="T13" fmla="*/ 219 h 226"/>
                <a:gd name="T14" fmla="*/ 107 w 226"/>
                <a:gd name="T15" fmla="*/ 226 h 226"/>
                <a:gd name="T16" fmla="*/ 66 w 226"/>
                <a:gd name="T17" fmla="*/ 215 h 226"/>
                <a:gd name="T18" fmla="*/ 30 w 226"/>
                <a:gd name="T19" fmla="*/ 190 h 226"/>
                <a:gd name="T20" fmla="*/ 6 w 226"/>
                <a:gd name="T21" fmla="*/ 151 h 226"/>
                <a:gd name="T22" fmla="*/ 0 w 226"/>
                <a:gd name="T23" fmla="*/ 107 h 226"/>
                <a:gd name="T24" fmla="*/ 10 w 226"/>
                <a:gd name="T25" fmla="*/ 66 h 226"/>
                <a:gd name="T26" fmla="*/ 36 w 226"/>
                <a:gd name="T27" fmla="*/ 30 h 226"/>
                <a:gd name="T28" fmla="*/ 70 w 226"/>
                <a:gd name="T29" fmla="*/ 8 h 226"/>
                <a:gd name="T30" fmla="*/ 103 w 226"/>
                <a:gd name="T31" fmla="*/ 0 h 226"/>
                <a:gd name="T32" fmla="*/ 135 w 226"/>
                <a:gd name="T33" fmla="*/ 2 h 226"/>
                <a:gd name="T34" fmla="*/ 165 w 226"/>
                <a:gd name="T35" fmla="*/ 13 h 226"/>
                <a:gd name="T36" fmla="*/ 150 w 226"/>
                <a:gd name="T37" fmla="*/ 60 h 226"/>
                <a:gd name="T38" fmla="*/ 134 w 226"/>
                <a:gd name="T39" fmla="*/ 51 h 226"/>
                <a:gd name="T40" fmla="*/ 115 w 226"/>
                <a:gd name="T41" fmla="*/ 47 h 226"/>
                <a:gd name="T42" fmla="*/ 97 w 226"/>
                <a:gd name="T43" fmla="*/ 50 h 226"/>
                <a:gd name="T44" fmla="*/ 78 w 226"/>
                <a:gd name="T45" fmla="*/ 58 h 226"/>
                <a:gd name="T46" fmla="*/ 59 w 226"/>
                <a:gd name="T47" fmla="*/ 75 h 226"/>
                <a:gd name="T48" fmla="*/ 48 w 226"/>
                <a:gd name="T49" fmla="*/ 97 h 226"/>
                <a:gd name="T50" fmla="*/ 47 w 226"/>
                <a:gd name="T51" fmla="*/ 122 h 226"/>
                <a:gd name="T52" fmla="*/ 56 w 226"/>
                <a:gd name="T53" fmla="*/ 146 h 226"/>
                <a:gd name="T54" fmla="*/ 74 w 226"/>
                <a:gd name="T55" fmla="*/ 166 h 226"/>
                <a:gd name="T56" fmla="*/ 97 w 226"/>
                <a:gd name="T57" fmla="*/ 176 h 226"/>
                <a:gd name="T58" fmla="*/ 121 w 226"/>
                <a:gd name="T59" fmla="*/ 177 h 226"/>
                <a:gd name="T60" fmla="*/ 145 w 226"/>
                <a:gd name="T61" fmla="*/ 168 h 226"/>
                <a:gd name="T62" fmla="*/ 165 w 226"/>
                <a:gd name="T63" fmla="*/ 151 h 226"/>
                <a:gd name="T64" fmla="*/ 175 w 226"/>
                <a:gd name="T65" fmla="*/ 129 h 226"/>
                <a:gd name="T66" fmla="*/ 176 w 226"/>
                <a:gd name="T67" fmla="*/ 104 h 226"/>
                <a:gd name="T68" fmla="*/ 167 w 226"/>
                <a:gd name="T69" fmla="*/ 79 h 226"/>
                <a:gd name="T70" fmla="*/ 159 w 226"/>
                <a:gd name="T71" fmla="*/ 68 h 226"/>
                <a:gd name="T72" fmla="*/ 150 w 226"/>
                <a:gd name="T73" fmla="*/ 6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6" h="226">
                  <a:moveTo>
                    <a:pt x="179" y="21"/>
                  </a:moveTo>
                  <a:lnTo>
                    <a:pt x="187" y="28"/>
                  </a:lnTo>
                  <a:lnTo>
                    <a:pt x="195" y="36"/>
                  </a:lnTo>
                  <a:lnTo>
                    <a:pt x="202" y="45"/>
                  </a:lnTo>
                  <a:lnTo>
                    <a:pt x="209" y="54"/>
                  </a:lnTo>
                  <a:lnTo>
                    <a:pt x="219" y="75"/>
                  </a:lnTo>
                  <a:lnTo>
                    <a:pt x="225" y="97"/>
                  </a:lnTo>
                  <a:lnTo>
                    <a:pt x="226" y="119"/>
                  </a:lnTo>
                  <a:lnTo>
                    <a:pt x="222" y="139"/>
                  </a:lnTo>
                  <a:lnTo>
                    <a:pt x="215" y="160"/>
                  </a:lnTo>
                  <a:lnTo>
                    <a:pt x="204" y="178"/>
                  </a:lnTo>
                  <a:lnTo>
                    <a:pt x="189" y="195"/>
                  </a:lnTo>
                  <a:lnTo>
                    <a:pt x="171" y="208"/>
                  </a:lnTo>
                  <a:lnTo>
                    <a:pt x="150" y="219"/>
                  </a:lnTo>
                  <a:lnTo>
                    <a:pt x="128" y="224"/>
                  </a:lnTo>
                  <a:lnTo>
                    <a:pt x="107" y="226"/>
                  </a:lnTo>
                  <a:lnTo>
                    <a:pt x="85" y="222"/>
                  </a:lnTo>
                  <a:lnTo>
                    <a:pt x="66" y="215"/>
                  </a:lnTo>
                  <a:lnTo>
                    <a:pt x="47" y="204"/>
                  </a:lnTo>
                  <a:lnTo>
                    <a:pt x="30" y="190"/>
                  </a:lnTo>
                  <a:lnTo>
                    <a:pt x="16" y="172"/>
                  </a:lnTo>
                  <a:lnTo>
                    <a:pt x="6" y="151"/>
                  </a:lnTo>
                  <a:lnTo>
                    <a:pt x="1" y="129"/>
                  </a:lnTo>
                  <a:lnTo>
                    <a:pt x="0" y="107"/>
                  </a:lnTo>
                  <a:lnTo>
                    <a:pt x="2" y="86"/>
                  </a:lnTo>
                  <a:lnTo>
                    <a:pt x="10" y="66"/>
                  </a:lnTo>
                  <a:lnTo>
                    <a:pt x="21" y="47"/>
                  </a:lnTo>
                  <a:lnTo>
                    <a:pt x="36" y="30"/>
                  </a:lnTo>
                  <a:lnTo>
                    <a:pt x="54" y="16"/>
                  </a:lnTo>
                  <a:lnTo>
                    <a:pt x="70" y="8"/>
                  </a:lnTo>
                  <a:lnTo>
                    <a:pt x="86" y="4"/>
                  </a:lnTo>
                  <a:lnTo>
                    <a:pt x="103" y="0"/>
                  </a:lnTo>
                  <a:lnTo>
                    <a:pt x="119" y="0"/>
                  </a:lnTo>
                  <a:lnTo>
                    <a:pt x="135" y="2"/>
                  </a:lnTo>
                  <a:lnTo>
                    <a:pt x="150" y="6"/>
                  </a:lnTo>
                  <a:lnTo>
                    <a:pt x="165" y="13"/>
                  </a:lnTo>
                  <a:lnTo>
                    <a:pt x="179" y="21"/>
                  </a:lnTo>
                  <a:lnTo>
                    <a:pt x="150" y="60"/>
                  </a:lnTo>
                  <a:lnTo>
                    <a:pt x="142" y="55"/>
                  </a:lnTo>
                  <a:lnTo>
                    <a:pt x="134" y="51"/>
                  </a:lnTo>
                  <a:lnTo>
                    <a:pt x="124" y="48"/>
                  </a:lnTo>
                  <a:lnTo>
                    <a:pt x="115" y="47"/>
                  </a:lnTo>
                  <a:lnTo>
                    <a:pt x="106" y="47"/>
                  </a:lnTo>
                  <a:lnTo>
                    <a:pt x="97" y="50"/>
                  </a:lnTo>
                  <a:lnTo>
                    <a:pt x="88" y="53"/>
                  </a:lnTo>
                  <a:lnTo>
                    <a:pt x="78" y="58"/>
                  </a:lnTo>
                  <a:lnTo>
                    <a:pt x="68" y="66"/>
                  </a:lnTo>
                  <a:lnTo>
                    <a:pt x="59" y="75"/>
                  </a:lnTo>
                  <a:lnTo>
                    <a:pt x="53" y="85"/>
                  </a:lnTo>
                  <a:lnTo>
                    <a:pt x="48" y="97"/>
                  </a:lnTo>
                  <a:lnTo>
                    <a:pt x="47" y="109"/>
                  </a:lnTo>
                  <a:lnTo>
                    <a:pt x="47" y="122"/>
                  </a:lnTo>
                  <a:lnTo>
                    <a:pt x="51" y="135"/>
                  </a:lnTo>
                  <a:lnTo>
                    <a:pt x="56" y="146"/>
                  </a:lnTo>
                  <a:lnTo>
                    <a:pt x="64" y="157"/>
                  </a:lnTo>
                  <a:lnTo>
                    <a:pt x="74" y="166"/>
                  </a:lnTo>
                  <a:lnTo>
                    <a:pt x="85" y="172"/>
                  </a:lnTo>
                  <a:lnTo>
                    <a:pt x="97" y="176"/>
                  </a:lnTo>
                  <a:lnTo>
                    <a:pt x="108" y="178"/>
                  </a:lnTo>
                  <a:lnTo>
                    <a:pt x="121" y="177"/>
                  </a:lnTo>
                  <a:lnTo>
                    <a:pt x="134" y="174"/>
                  </a:lnTo>
                  <a:lnTo>
                    <a:pt x="145" y="168"/>
                  </a:lnTo>
                  <a:lnTo>
                    <a:pt x="156" y="160"/>
                  </a:lnTo>
                  <a:lnTo>
                    <a:pt x="165" y="151"/>
                  </a:lnTo>
                  <a:lnTo>
                    <a:pt x="171" y="140"/>
                  </a:lnTo>
                  <a:lnTo>
                    <a:pt x="175" y="129"/>
                  </a:lnTo>
                  <a:lnTo>
                    <a:pt x="177" y="116"/>
                  </a:lnTo>
                  <a:lnTo>
                    <a:pt x="176" y="104"/>
                  </a:lnTo>
                  <a:lnTo>
                    <a:pt x="173" y="91"/>
                  </a:lnTo>
                  <a:lnTo>
                    <a:pt x="167" y="79"/>
                  </a:lnTo>
                  <a:lnTo>
                    <a:pt x="164" y="74"/>
                  </a:lnTo>
                  <a:lnTo>
                    <a:pt x="159" y="68"/>
                  </a:lnTo>
                  <a:lnTo>
                    <a:pt x="154" y="63"/>
                  </a:lnTo>
                  <a:lnTo>
                    <a:pt x="150" y="60"/>
                  </a:lnTo>
                  <a:lnTo>
                    <a:pt x="179" y="21"/>
                  </a:lnTo>
                  <a:close/>
                </a:path>
              </a:pathLst>
            </a:custGeom>
            <a:solidFill>
              <a:srgbClr val="009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522269" y="1232463"/>
            <a:ext cx="8136904" cy="21965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Rozdíl elektronegativit mezi 1,7 – 3,9 </a:t>
            </a:r>
          </a:p>
          <a:p>
            <a:r>
              <a:rPr lang="cs-CZ" dirty="0" smtClean="0"/>
              <a:t>Elektronový vazebný pár je posunut prakticky úplně k </a:t>
            </a:r>
            <a:r>
              <a:rPr lang="cs-CZ" dirty="0" err="1" smtClean="0"/>
              <a:t>elektronegativnějšímu</a:t>
            </a:r>
            <a:r>
              <a:rPr lang="cs-CZ" dirty="0" smtClean="0"/>
              <a:t> atomu, takže náboj elektronu vytváří aniont, stejně tak jako kationt u atomu, který elektron  poskytnul </a:t>
            </a:r>
            <a:endParaRPr lang="cs-CZ" dirty="0"/>
          </a:p>
        </p:txBody>
      </p:sp>
      <p:sp>
        <p:nvSpPr>
          <p:cNvPr id="27" name="TextovéPole 26">
            <a:hlinkClick r:id="rId3" action="ppaction://hlinksldjump"/>
          </p:cNvPr>
          <p:cNvSpPr txBox="1"/>
          <p:nvPr/>
        </p:nvSpPr>
        <p:spPr>
          <a:xfrm>
            <a:off x="2487263" y="6381328"/>
            <a:ext cx="1508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na výběr</a:t>
            </a:r>
            <a:endParaRPr lang="cs-CZ" dirty="0"/>
          </a:p>
        </p:txBody>
      </p:sp>
      <p:sp>
        <p:nvSpPr>
          <p:cNvPr id="25" name="TextovéPole 24">
            <a:hlinkClick r:id="rId4" action="ppaction://hlinksldjump"/>
          </p:cNvPr>
          <p:cNvSpPr txBox="1"/>
          <p:nvPr/>
        </p:nvSpPr>
        <p:spPr>
          <a:xfrm>
            <a:off x="5004047" y="6381328"/>
            <a:ext cx="2493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práce s prezentací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0387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obrázky z </a:t>
            </a:r>
            <a:r>
              <a:rPr lang="cs-CZ" dirty="0" smtClean="0">
                <a:hlinkClick r:id="rId2"/>
              </a:rPr>
              <a:t>http://office.microsoft.com/cs-cz/images/?CTT=97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42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59</TotalTime>
  <Words>213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Typy chemických vazeb</vt:lpstr>
      <vt:lpstr>Vazba kovalentní</vt:lpstr>
      <vt:lpstr>Vazba nepolární</vt:lpstr>
      <vt:lpstr>Vazba polární</vt:lpstr>
      <vt:lpstr>Vazba iontová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006</dc:creator>
  <cp:lastModifiedBy>Aleš Polívka</cp:lastModifiedBy>
  <cp:revision>11</cp:revision>
  <dcterms:created xsi:type="dcterms:W3CDTF">2012-01-22T15:50:45Z</dcterms:created>
  <dcterms:modified xsi:type="dcterms:W3CDTF">2012-03-15T20:59:37Z</dcterms:modified>
</cp:coreProperties>
</file>