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0" r:id="rId3"/>
    <p:sldId id="257" r:id="rId4"/>
    <p:sldId id="258" r:id="rId5"/>
    <p:sldId id="259" r:id="rId6"/>
    <p:sldId id="271" r:id="rId7"/>
    <p:sldId id="272" r:id="rId8"/>
    <p:sldId id="273" r:id="rId9"/>
    <p:sldId id="260" r:id="rId10"/>
    <p:sldId id="274" r:id="rId11"/>
    <p:sldId id="275" r:id="rId12"/>
    <p:sldId id="261" r:id="rId13"/>
    <p:sldId id="263" r:id="rId14"/>
    <p:sldId id="264" r:id="rId15"/>
    <p:sldId id="276" r:id="rId16"/>
    <p:sldId id="265" r:id="rId17"/>
    <p:sldId id="277" r:id="rId18"/>
    <p:sldId id="278" r:id="rId19"/>
    <p:sldId id="280" r:id="rId20"/>
    <p:sldId id="285" r:id="rId21"/>
    <p:sldId id="286" r:id="rId22"/>
    <p:sldId id="267" r:id="rId23"/>
    <p:sldId id="281" r:id="rId24"/>
    <p:sldId id="282" r:id="rId25"/>
    <p:sldId id="268" r:id="rId26"/>
    <p:sldId id="283" r:id="rId27"/>
    <p:sldId id="284" r:id="rId28"/>
    <p:sldId id="262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65" autoAdjust="0"/>
    <p:restoredTop sz="94660"/>
  </p:normalViewPr>
  <p:slideViewPr>
    <p:cSldViewPr>
      <p:cViewPr varScale="1">
        <p:scale>
          <a:sx n="69" d="100"/>
          <a:sy n="69" d="100"/>
        </p:scale>
        <p:origin x="-136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555C2B-1BEE-4B55-8774-B2488101CF4D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62EF565-09C0-420B-9AFF-11786A2BA2D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Strunné nástroje</a:t>
          </a:r>
          <a:endParaRPr lang="cs-CZ" dirty="0">
            <a:solidFill>
              <a:schemeClr val="tx1"/>
            </a:solidFill>
          </a:endParaRPr>
        </a:p>
      </dgm:t>
    </dgm:pt>
    <dgm:pt modelId="{48EAEE3A-65DF-4361-8C4A-ED4F45101D9B}" type="parTrans" cxnId="{1CCEB45C-00ED-4554-809B-21586F67A20E}">
      <dgm:prSet/>
      <dgm:spPr/>
      <dgm:t>
        <a:bodyPr/>
        <a:lstStyle/>
        <a:p>
          <a:endParaRPr lang="cs-CZ"/>
        </a:p>
      </dgm:t>
    </dgm:pt>
    <dgm:pt modelId="{0005B5F8-BAB5-4C5F-BB96-DC764739EE8D}" type="sibTrans" cxnId="{1CCEB45C-00ED-4554-809B-21586F67A20E}">
      <dgm:prSet/>
      <dgm:spPr/>
      <dgm:t>
        <a:bodyPr/>
        <a:lstStyle/>
        <a:p>
          <a:endParaRPr lang="cs-CZ"/>
        </a:p>
      </dgm:t>
    </dgm:pt>
    <dgm:pt modelId="{C67FA3BB-EA4C-4479-994A-D27E04488094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3AA24459-14F8-415A-B896-7F5B18956559}" type="parTrans" cxnId="{221A5EE4-E8C4-4597-9DC1-3A2330BE295A}">
      <dgm:prSet/>
      <dgm:spPr/>
      <dgm:t>
        <a:bodyPr/>
        <a:lstStyle/>
        <a:p>
          <a:endParaRPr lang="cs-CZ"/>
        </a:p>
      </dgm:t>
    </dgm:pt>
    <dgm:pt modelId="{315FCD77-F9B9-4E30-8EDA-6CB72DC62C13}" type="sibTrans" cxnId="{221A5EE4-E8C4-4597-9DC1-3A2330BE295A}">
      <dgm:prSet/>
      <dgm:spPr/>
      <dgm:t>
        <a:bodyPr/>
        <a:lstStyle/>
        <a:p>
          <a:endParaRPr lang="cs-CZ"/>
        </a:p>
      </dgm:t>
    </dgm:pt>
    <dgm:pt modelId="{02771455-AA62-4DEF-8867-063761CDF7C5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17B72076-8EA2-4BBC-9322-3FDB497CD2E3}" type="parTrans" cxnId="{124C2225-0CE9-4F0E-B571-09838A14914E}">
      <dgm:prSet/>
      <dgm:spPr/>
      <dgm:t>
        <a:bodyPr/>
        <a:lstStyle/>
        <a:p>
          <a:endParaRPr lang="cs-CZ"/>
        </a:p>
      </dgm:t>
    </dgm:pt>
    <dgm:pt modelId="{3CB22C7A-759E-4067-8D0A-949D8B97B7E9}" type="sibTrans" cxnId="{124C2225-0CE9-4F0E-B571-09838A14914E}">
      <dgm:prSet/>
      <dgm:spPr/>
      <dgm:t>
        <a:bodyPr/>
        <a:lstStyle/>
        <a:p>
          <a:endParaRPr lang="cs-CZ"/>
        </a:p>
      </dgm:t>
    </dgm:pt>
    <dgm:pt modelId="{560EA556-B480-49E2-9567-B9FBF7ADC1E8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51DAF88D-04BA-4B25-9B5E-0CF4BC464CB5}" type="parTrans" cxnId="{155E15F7-8F37-463E-827D-AE97427F7459}">
      <dgm:prSet/>
      <dgm:spPr/>
      <dgm:t>
        <a:bodyPr/>
        <a:lstStyle/>
        <a:p>
          <a:endParaRPr lang="cs-CZ"/>
        </a:p>
      </dgm:t>
    </dgm:pt>
    <dgm:pt modelId="{24A9A802-C9B3-4F9B-890C-D4BE95FC2685}" type="sibTrans" cxnId="{155E15F7-8F37-463E-827D-AE97427F7459}">
      <dgm:prSet/>
      <dgm:spPr/>
      <dgm:t>
        <a:bodyPr/>
        <a:lstStyle/>
        <a:p>
          <a:endParaRPr lang="cs-CZ"/>
        </a:p>
      </dgm:t>
    </dgm:pt>
    <dgm:pt modelId="{56F95A63-05A6-486D-90A4-48D17D135D76}" type="pres">
      <dgm:prSet presAssocID="{7E555C2B-1BEE-4B55-8774-B2488101CF4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E8F44C3-FB27-404A-999E-CA5FD5CD2AD2}" type="pres">
      <dgm:prSet presAssocID="{962EF565-09C0-420B-9AFF-11786A2BA2D9}" presName="hierRoot1" presStyleCnt="0">
        <dgm:presLayoutVars>
          <dgm:hierBranch val="init"/>
        </dgm:presLayoutVars>
      </dgm:prSet>
      <dgm:spPr/>
    </dgm:pt>
    <dgm:pt modelId="{8EC6BA24-359C-4728-88AF-05DFE4EEAB47}" type="pres">
      <dgm:prSet presAssocID="{962EF565-09C0-420B-9AFF-11786A2BA2D9}" presName="rootComposite1" presStyleCnt="0"/>
      <dgm:spPr/>
    </dgm:pt>
    <dgm:pt modelId="{CB1A4EAA-E56B-4F28-9F0C-AA59694A21F3}" type="pres">
      <dgm:prSet presAssocID="{962EF565-09C0-420B-9AFF-11786A2BA2D9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3775F0E-8078-46CE-9097-DE233210E786}" type="pres">
      <dgm:prSet presAssocID="{962EF565-09C0-420B-9AFF-11786A2BA2D9}" presName="rootConnector1" presStyleLbl="node1" presStyleIdx="0" presStyleCnt="0"/>
      <dgm:spPr/>
      <dgm:t>
        <a:bodyPr/>
        <a:lstStyle/>
        <a:p>
          <a:endParaRPr lang="cs-CZ"/>
        </a:p>
      </dgm:t>
    </dgm:pt>
    <dgm:pt modelId="{8FC49C51-478F-4D85-9D89-301F7DB4EBA0}" type="pres">
      <dgm:prSet presAssocID="{962EF565-09C0-420B-9AFF-11786A2BA2D9}" presName="hierChild2" presStyleCnt="0"/>
      <dgm:spPr/>
    </dgm:pt>
    <dgm:pt modelId="{815B5EAA-6C2B-4E8F-AD50-5FD22F1E85C4}" type="pres">
      <dgm:prSet presAssocID="{3AA24459-14F8-415A-B896-7F5B18956559}" presName="Name37" presStyleLbl="parChTrans1D2" presStyleIdx="0" presStyleCnt="3"/>
      <dgm:spPr/>
      <dgm:t>
        <a:bodyPr/>
        <a:lstStyle/>
        <a:p>
          <a:endParaRPr lang="cs-CZ"/>
        </a:p>
      </dgm:t>
    </dgm:pt>
    <dgm:pt modelId="{376BFDF7-0145-4CDA-AAE1-CBE6E6287318}" type="pres">
      <dgm:prSet presAssocID="{C67FA3BB-EA4C-4479-994A-D27E04488094}" presName="hierRoot2" presStyleCnt="0">
        <dgm:presLayoutVars>
          <dgm:hierBranch val="init"/>
        </dgm:presLayoutVars>
      </dgm:prSet>
      <dgm:spPr/>
    </dgm:pt>
    <dgm:pt modelId="{5C7B4F53-7586-4115-80D4-2A4F2A66D966}" type="pres">
      <dgm:prSet presAssocID="{C67FA3BB-EA4C-4479-994A-D27E04488094}" presName="rootComposite" presStyleCnt="0"/>
      <dgm:spPr/>
    </dgm:pt>
    <dgm:pt modelId="{9E927A32-D441-40F9-AA72-4A366D3C3692}" type="pres">
      <dgm:prSet presAssocID="{C67FA3BB-EA4C-4479-994A-D27E04488094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9BB6511-BD20-4B35-AC6A-74686F28E597}" type="pres">
      <dgm:prSet presAssocID="{C67FA3BB-EA4C-4479-994A-D27E04488094}" presName="rootConnector" presStyleLbl="node2" presStyleIdx="0" presStyleCnt="3"/>
      <dgm:spPr/>
      <dgm:t>
        <a:bodyPr/>
        <a:lstStyle/>
        <a:p>
          <a:endParaRPr lang="cs-CZ"/>
        </a:p>
      </dgm:t>
    </dgm:pt>
    <dgm:pt modelId="{B9984167-1F0A-40CB-A428-5306574513DE}" type="pres">
      <dgm:prSet presAssocID="{C67FA3BB-EA4C-4479-994A-D27E04488094}" presName="hierChild4" presStyleCnt="0"/>
      <dgm:spPr/>
    </dgm:pt>
    <dgm:pt modelId="{A67FC50F-A947-49E8-9574-28E9927BCF79}" type="pres">
      <dgm:prSet presAssocID="{C67FA3BB-EA4C-4479-994A-D27E04488094}" presName="hierChild5" presStyleCnt="0"/>
      <dgm:spPr/>
    </dgm:pt>
    <dgm:pt modelId="{552CC123-D233-4747-BA3F-28CC7166AFDA}" type="pres">
      <dgm:prSet presAssocID="{17B72076-8EA2-4BBC-9322-3FDB497CD2E3}" presName="Name37" presStyleLbl="parChTrans1D2" presStyleIdx="1" presStyleCnt="3"/>
      <dgm:spPr/>
      <dgm:t>
        <a:bodyPr/>
        <a:lstStyle/>
        <a:p>
          <a:endParaRPr lang="cs-CZ"/>
        </a:p>
      </dgm:t>
    </dgm:pt>
    <dgm:pt modelId="{1AE80290-6E0F-49E9-9D46-C2DB28634C55}" type="pres">
      <dgm:prSet presAssocID="{02771455-AA62-4DEF-8867-063761CDF7C5}" presName="hierRoot2" presStyleCnt="0">
        <dgm:presLayoutVars>
          <dgm:hierBranch val="init"/>
        </dgm:presLayoutVars>
      </dgm:prSet>
      <dgm:spPr/>
    </dgm:pt>
    <dgm:pt modelId="{04053D62-E3E9-407F-8EA0-94561F6C9D01}" type="pres">
      <dgm:prSet presAssocID="{02771455-AA62-4DEF-8867-063761CDF7C5}" presName="rootComposite" presStyleCnt="0"/>
      <dgm:spPr/>
    </dgm:pt>
    <dgm:pt modelId="{FBFB7841-8D67-4C33-8D16-591A8E6BC105}" type="pres">
      <dgm:prSet presAssocID="{02771455-AA62-4DEF-8867-063761CDF7C5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7132992-BEDB-4069-8849-005F2FAEE512}" type="pres">
      <dgm:prSet presAssocID="{02771455-AA62-4DEF-8867-063761CDF7C5}" presName="rootConnector" presStyleLbl="node2" presStyleIdx="1" presStyleCnt="3"/>
      <dgm:spPr/>
      <dgm:t>
        <a:bodyPr/>
        <a:lstStyle/>
        <a:p>
          <a:endParaRPr lang="cs-CZ"/>
        </a:p>
      </dgm:t>
    </dgm:pt>
    <dgm:pt modelId="{6EE4C812-84A3-4958-8D5A-C0393BA87873}" type="pres">
      <dgm:prSet presAssocID="{02771455-AA62-4DEF-8867-063761CDF7C5}" presName="hierChild4" presStyleCnt="0"/>
      <dgm:spPr/>
    </dgm:pt>
    <dgm:pt modelId="{F77F58FF-E325-4214-8A77-FE26651C6E2B}" type="pres">
      <dgm:prSet presAssocID="{02771455-AA62-4DEF-8867-063761CDF7C5}" presName="hierChild5" presStyleCnt="0"/>
      <dgm:spPr/>
    </dgm:pt>
    <dgm:pt modelId="{ED894FDE-2CB5-4846-B7B9-C654F9F432E1}" type="pres">
      <dgm:prSet presAssocID="{51DAF88D-04BA-4B25-9B5E-0CF4BC464CB5}" presName="Name37" presStyleLbl="parChTrans1D2" presStyleIdx="2" presStyleCnt="3"/>
      <dgm:spPr/>
      <dgm:t>
        <a:bodyPr/>
        <a:lstStyle/>
        <a:p>
          <a:endParaRPr lang="cs-CZ"/>
        </a:p>
      </dgm:t>
    </dgm:pt>
    <dgm:pt modelId="{03A9A67A-08EE-469D-9F2B-38F06ED7EEC4}" type="pres">
      <dgm:prSet presAssocID="{560EA556-B480-49E2-9567-B9FBF7ADC1E8}" presName="hierRoot2" presStyleCnt="0">
        <dgm:presLayoutVars>
          <dgm:hierBranch val="init"/>
        </dgm:presLayoutVars>
      </dgm:prSet>
      <dgm:spPr/>
    </dgm:pt>
    <dgm:pt modelId="{C78CE3E8-2F4B-43AF-9C7A-E6D8843A93E6}" type="pres">
      <dgm:prSet presAssocID="{560EA556-B480-49E2-9567-B9FBF7ADC1E8}" presName="rootComposite" presStyleCnt="0"/>
      <dgm:spPr/>
    </dgm:pt>
    <dgm:pt modelId="{60D16C70-927F-4898-A3F7-9693A4579829}" type="pres">
      <dgm:prSet presAssocID="{560EA556-B480-49E2-9567-B9FBF7ADC1E8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DFF62DD-BC01-43C3-A49B-8C82453777BE}" type="pres">
      <dgm:prSet presAssocID="{560EA556-B480-49E2-9567-B9FBF7ADC1E8}" presName="rootConnector" presStyleLbl="node2" presStyleIdx="2" presStyleCnt="3"/>
      <dgm:spPr/>
      <dgm:t>
        <a:bodyPr/>
        <a:lstStyle/>
        <a:p>
          <a:endParaRPr lang="cs-CZ"/>
        </a:p>
      </dgm:t>
    </dgm:pt>
    <dgm:pt modelId="{4BDBEF62-DD21-4754-9469-9833C611CB02}" type="pres">
      <dgm:prSet presAssocID="{560EA556-B480-49E2-9567-B9FBF7ADC1E8}" presName="hierChild4" presStyleCnt="0"/>
      <dgm:spPr/>
    </dgm:pt>
    <dgm:pt modelId="{3E58D038-07B6-42A2-A7F6-0C9A7290AE08}" type="pres">
      <dgm:prSet presAssocID="{560EA556-B480-49E2-9567-B9FBF7ADC1E8}" presName="hierChild5" presStyleCnt="0"/>
      <dgm:spPr/>
    </dgm:pt>
    <dgm:pt modelId="{EB4BA600-988D-45D2-920A-6A8C143AF264}" type="pres">
      <dgm:prSet presAssocID="{962EF565-09C0-420B-9AFF-11786A2BA2D9}" presName="hierChild3" presStyleCnt="0"/>
      <dgm:spPr/>
    </dgm:pt>
  </dgm:ptLst>
  <dgm:cxnLst>
    <dgm:cxn modelId="{124C2225-0CE9-4F0E-B571-09838A14914E}" srcId="{962EF565-09C0-420B-9AFF-11786A2BA2D9}" destId="{02771455-AA62-4DEF-8867-063761CDF7C5}" srcOrd="1" destOrd="0" parTransId="{17B72076-8EA2-4BBC-9322-3FDB497CD2E3}" sibTransId="{3CB22C7A-759E-4067-8D0A-949D8B97B7E9}"/>
    <dgm:cxn modelId="{221A5EE4-E8C4-4597-9DC1-3A2330BE295A}" srcId="{962EF565-09C0-420B-9AFF-11786A2BA2D9}" destId="{C67FA3BB-EA4C-4479-994A-D27E04488094}" srcOrd="0" destOrd="0" parTransId="{3AA24459-14F8-415A-B896-7F5B18956559}" sibTransId="{315FCD77-F9B9-4E30-8EDA-6CB72DC62C13}"/>
    <dgm:cxn modelId="{1CE7931A-0A6C-4CB3-8098-B1E353DB8C3B}" type="presOf" srcId="{962EF565-09C0-420B-9AFF-11786A2BA2D9}" destId="{CB1A4EAA-E56B-4F28-9F0C-AA59694A21F3}" srcOrd="0" destOrd="0" presId="urn:microsoft.com/office/officeart/2005/8/layout/orgChart1"/>
    <dgm:cxn modelId="{6C55ED67-62A3-4818-9F4F-2B2DEE602BF8}" type="presOf" srcId="{C67FA3BB-EA4C-4479-994A-D27E04488094}" destId="{D9BB6511-BD20-4B35-AC6A-74686F28E597}" srcOrd="1" destOrd="0" presId="urn:microsoft.com/office/officeart/2005/8/layout/orgChart1"/>
    <dgm:cxn modelId="{CAB31F1C-9AE4-4938-8906-B0470D668A4C}" type="presOf" srcId="{02771455-AA62-4DEF-8867-063761CDF7C5}" destId="{B7132992-BEDB-4069-8849-005F2FAEE512}" srcOrd="1" destOrd="0" presId="urn:microsoft.com/office/officeart/2005/8/layout/orgChart1"/>
    <dgm:cxn modelId="{AA868877-68B6-47EA-AD4D-0A7DDEE74A04}" type="presOf" srcId="{3AA24459-14F8-415A-B896-7F5B18956559}" destId="{815B5EAA-6C2B-4E8F-AD50-5FD22F1E85C4}" srcOrd="0" destOrd="0" presId="urn:microsoft.com/office/officeart/2005/8/layout/orgChart1"/>
    <dgm:cxn modelId="{60BE54BE-D486-4353-875B-2559691E92E0}" type="presOf" srcId="{02771455-AA62-4DEF-8867-063761CDF7C5}" destId="{FBFB7841-8D67-4C33-8D16-591A8E6BC105}" srcOrd="0" destOrd="0" presId="urn:microsoft.com/office/officeart/2005/8/layout/orgChart1"/>
    <dgm:cxn modelId="{4EAD0EBE-543F-4E71-BB45-5C1F34C4A370}" type="presOf" srcId="{962EF565-09C0-420B-9AFF-11786A2BA2D9}" destId="{43775F0E-8078-46CE-9097-DE233210E786}" srcOrd="1" destOrd="0" presId="urn:microsoft.com/office/officeart/2005/8/layout/orgChart1"/>
    <dgm:cxn modelId="{DD217F3B-56B7-4EA0-AAA4-D7D684EA8E31}" type="presOf" srcId="{7E555C2B-1BEE-4B55-8774-B2488101CF4D}" destId="{56F95A63-05A6-486D-90A4-48D17D135D76}" srcOrd="0" destOrd="0" presId="urn:microsoft.com/office/officeart/2005/8/layout/orgChart1"/>
    <dgm:cxn modelId="{A541CD20-C6D6-44AE-B644-71BC1D21D26A}" type="presOf" srcId="{C67FA3BB-EA4C-4479-994A-D27E04488094}" destId="{9E927A32-D441-40F9-AA72-4A366D3C3692}" srcOrd="0" destOrd="0" presId="urn:microsoft.com/office/officeart/2005/8/layout/orgChart1"/>
    <dgm:cxn modelId="{F8BE4DF1-A83D-4CF1-90EB-216900127A89}" type="presOf" srcId="{560EA556-B480-49E2-9567-B9FBF7ADC1E8}" destId="{60D16C70-927F-4898-A3F7-9693A4579829}" srcOrd="0" destOrd="0" presId="urn:microsoft.com/office/officeart/2005/8/layout/orgChart1"/>
    <dgm:cxn modelId="{29624538-069D-43B1-B77D-6490E1EDED51}" type="presOf" srcId="{17B72076-8EA2-4BBC-9322-3FDB497CD2E3}" destId="{552CC123-D233-4747-BA3F-28CC7166AFDA}" srcOrd="0" destOrd="0" presId="urn:microsoft.com/office/officeart/2005/8/layout/orgChart1"/>
    <dgm:cxn modelId="{155E15F7-8F37-463E-827D-AE97427F7459}" srcId="{962EF565-09C0-420B-9AFF-11786A2BA2D9}" destId="{560EA556-B480-49E2-9567-B9FBF7ADC1E8}" srcOrd="2" destOrd="0" parTransId="{51DAF88D-04BA-4B25-9B5E-0CF4BC464CB5}" sibTransId="{24A9A802-C9B3-4F9B-890C-D4BE95FC2685}"/>
    <dgm:cxn modelId="{1CCEB45C-00ED-4554-809B-21586F67A20E}" srcId="{7E555C2B-1BEE-4B55-8774-B2488101CF4D}" destId="{962EF565-09C0-420B-9AFF-11786A2BA2D9}" srcOrd="0" destOrd="0" parTransId="{48EAEE3A-65DF-4361-8C4A-ED4F45101D9B}" sibTransId="{0005B5F8-BAB5-4C5F-BB96-DC764739EE8D}"/>
    <dgm:cxn modelId="{743C6512-ED61-46DE-88FD-8ABCF01A8F9D}" type="presOf" srcId="{51DAF88D-04BA-4B25-9B5E-0CF4BC464CB5}" destId="{ED894FDE-2CB5-4846-B7B9-C654F9F432E1}" srcOrd="0" destOrd="0" presId="urn:microsoft.com/office/officeart/2005/8/layout/orgChart1"/>
    <dgm:cxn modelId="{E7415E5F-DCE6-46EF-BCB9-A63D835E7509}" type="presOf" srcId="{560EA556-B480-49E2-9567-B9FBF7ADC1E8}" destId="{EDFF62DD-BC01-43C3-A49B-8C82453777BE}" srcOrd="1" destOrd="0" presId="urn:microsoft.com/office/officeart/2005/8/layout/orgChart1"/>
    <dgm:cxn modelId="{3E562CA6-6D21-4DC4-AFFF-4E36E2172F83}" type="presParOf" srcId="{56F95A63-05A6-486D-90A4-48D17D135D76}" destId="{BE8F44C3-FB27-404A-999E-CA5FD5CD2AD2}" srcOrd="0" destOrd="0" presId="urn:microsoft.com/office/officeart/2005/8/layout/orgChart1"/>
    <dgm:cxn modelId="{180C28EE-3CC5-439D-BB0F-98396BA2B043}" type="presParOf" srcId="{BE8F44C3-FB27-404A-999E-CA5FD5CD2AD2}" destId="{8EC6BA24-359C-4728-88AF-05DFE4EEAB47}" srcOrd="0" destOrd="0" presId="urn:microsoft.com/office/officeart/2005/8/layout/orgChart1"/>
    <dgm:cxn modelId="{A1B7EAC1-1F93-440A-8782-2828C7584F33}" type="presParOf" srcId="{8EC6BA24-359C-4728-88AF-05DFE4EEAB47}" destId="{CB1A4EAA-E56B-4F28-9F0C-AA59694A21F3}" srcOrd="0" destOrd="0" presId="urn:microsoft.com/office/officeart/2005/8/layout/orgChart1"/>
    <dgm:cxn modelId="{7E950B29-58CF-485A-AD6D-06C243C7727E}" type="presParOf" srcId="{8EC6BA24-359C-4728-88AF-05DFE4EEAB47}" destId="{43775F0E-8078-46CE-9097-DE233210E786}" srcOrd="1" destOrd="0" presId="urn:microsoft.com/office/officeart/2005/8/layout/orgChart1"/>
    <dgm:cxn modelId="{AA9FDDCE-FE3E-4F5F-9074-9E60D180ABA8}" type="presParOf" srcId="{BE8F44C3-FB27-404A-999E-CA5FD5CD2AD2}" destId="{8FC49C51-478F-4D85-9D89-301F7DB4EBA0}" srcOrd="1" destOrd="0" presId="urn:microsoft.com/office/officeart/2005/8/layout/orgChart1"/>
    <dgm:cxn modelId="{315B042A-3FB7-4223-A4D5-9D67FB9D4AA1}" type="presParOf" srcId="{8FC49C51-478F-4D85-9D89-301F7DB4EBA0}" destId="{815B5EAA-6C2B-4E8F-AD50-5FD22F1E85C4}" srcOrd="0" destOrd="0" presId="urn:microsoft.com/office/officeart/2005/8/layout/orgChart1"/>
    <dgm:cxn modelId="{6A302BB3-2CA8-4C59-9CE6-4FF304DD3881}" type="presParOf" srcId="{8FC49C51-478F-4D85-9D89-301F7DB4EBA0}" destId="{376BFDF7-0145-4CDA-AAE1-CBE6E6287318}" srcOrd="1" destOrd="0" presId="urn:microsoft.com/office/officeart/2005/8/layout/orgChart1"/>
    <dgm:cxn modelId="{9744821A-0BFF-4264-B07E-374A54AC51A7}" type="presParOf" srcId="{376BFDF7-0145-4CDA-AAE1-CBE6E6287318}" destId="{5C7B4F53-7586-4115-80D4-2A4F2A66D966}" srcOrd="0" destOrd="0" presId="urn:microsoft.com/office/officeart/2005/8/layout/orgChart1"/>
    <dgm:cxn modelId="{83F1AEBF-28D0-4988-AD87-8D6E629059C2}" type="presParOf" srcId="{5C7B4F53-7586-4115-80D4-2A4F2A66D966}" destId="{9E927A32-D441-40F9-AA72-4A366D3C3692}" srcOrd="0" destOrd="0" presId="urn:microsoft.com/office/officeart/2005/8/layout/orgChart1"/>
    <dgm:cxn modelId="{9EA9C386-43B5-45EB-9AB3-01AB9C0A974A}" type="presParOf" srcId="{5C7B4F53-7586-4115-80D4-2A4F2A66D966}" destId="{D9BB6511-BD20-4B35-AC6A-74686F28E597}" srcOrd="1" destOrd="0" presId="urn:microsoft.com/office/officeart/2005/8/layout/orgChart1"/>
    <dgm:cxn modelId="{9F5AD262-6AB4-475F-8524-ED7D77A1B8D7}" type="presParOf" srcId="{376BFDF7-0145-4CDA-AAE1-CBE6E6287318}" destId="{B9984167-1F0A-40CB-A428-5306574513DE}" srcOrd="1" destOrd="0" presId="urn:microsoft.com/office/officeart/2005/8/layout/orgChart1"/>
    <dgm:cxn modelId="{A9826312-EA9D-4C2F-ABB2-7721D163E3A2}" type="presParOf" srcId="{376BFDF7-0145-4CDA-AAE1-CBE6E6287318}" destId="{A67FC50F-A947-49E8-9574-28E9927BCF79}" srcOrd="2" destOrd="0" presId="urn:microsoft.com/office/officeart/2005/8/layout/orgChart1"/>
    <dgm:cxn modelId="{1917E5EE-FBA6-4553-8D36-6149A8E73FAF}" type="presParOf" srcId="{8FC49C51-478F-4D85-9D89-301F7DB4EBA0}" destId="{552CC123-D233-4747-BA3F-28CC7166AFDA}" srcOrd="2" destOrd="0" presId="urn:microsoft.com/office/officeart/2005/8/layout/orgChart1"/>
    <dgm:cxn modelId="{B87F2433-E5D5-4FB7-BCFD-AFEEEFB69ED7}" type="presParOf" srcId="{8FC49C51-478F-4D85-9D89-301F7DB4EBA0}" destId="{1AE80290-6E0F-49E9-9D46-C2DB28634C55}" srcOrd="3" destOrd="0" presId="urn:microsoft.com/office/officeart/2005/8/layout/orgChart1"/>
    <dgm:cxn modelId="{238B57F5-24D3-4ACF-B40E-40B5251FA887}" type="presParOf" srcId="{1AE80290-6E0F-49E9-9D46-C2DB28634C55}" destId="{04053D62-E3E9-407F-8EA0-94561F6C9D01}" srcOrd="0" destOrd="0" presId="urn:microsoft.com/office/officeart/2005/8/layout/orgChart1"/>
    <dgm:cxn modelId="{4425A9A2-2172-4485-AE93-0FEC21190B3A}" type="presParOf" srcId="{04053D62-E3E9-407F-8EA0-94561F6C9D01}" destId="{FBFB7841-8D67-4C33-8D16-591A8E6BC105}" srcOrd="0" destOrd="0" presId="urn:microsoft.com/office/officeart/2005/8/layout/orgChart1"/>
    <dgm:cxn modelId="{265997D8-D14B-48F5-9EC0-7F042D39DB70}" type="presParOf" srcId="{04053D62-E3E9-407F-8EA0-94561F6C9D01}" destId="{B7132992-BEDB-4069-8849-005F2FAEE512}" srcOrd="1" destOrd="0" presId="urn:microsoft.com/office/officeart/2005/8/layout/orgChart1"/>
    <dgm:cxn modelId="{2803B2A4-696C-4C75-AC61-7E446C7217FA}" type="presParOf" srcId="{1AE80290-6E0F-49E9-9D46-C2DB28634C55}" destId="{6EE4C812-84A3-4958-8D5A-C0393BA87873}" srcOrd="1" destOrd="0" presId="urn:microsoft.com/office/officeart/2005/8/layout/orgChart1"/>
    <dgm:cxn modelId="{E4B97595-3B95-4FBF-8E63-AF2901123654}" type="presParOf" srcId="{1AE80290-6E0F-49E9-9D46-C2DB28634C55}" destId="{F77F58FF-E325-4214-8A77-FE26651C6E2B}" srcOrd="2" destOrd="0" presId="urn:microsoft.com/office/officeart/2005/8/layout/orgChart1"/>
    <dgm:cxn modelId="{7A72A6FB-22F3-4B16-A19B-FD592CE2F35A}" type="presParOf" srcId="{8FC49C51-478F-4D85-9D89-301F7DB4EBA0}" destId="{ED894FDE-2CB5-4846-B7B9-C654F9F432E1}" srcOrd="4" destOrd="0" presId="urn:microsoft.com/office/officeart/2005/8/layout/orgChart1"/>
    <dgm:cxn modelId="{537D9B06-BCBC-4803-B20C-A358914A0BD9}" type="presParOf" srcId="{8FC49C51-478F-4D85-9D89-301F7DB4EBA0}" destId="{03A9A67A-08EE-469D-9F2B-38F06ED7EEC4}" srcOrd="5" destOrd="0" presId="urn:microsoft.com/office/officeart/2005/8/layout/orgChart1"/>
    <dgm:cxn modelId="{4D86A34A-77F5-4ED9-BC8A-B60E500BF71E}" type="presParOf" srcId="{03A9A67A-08EE-469D-9F2B-38F06ED7EEC4}" destId="{C78CE3E8-2F4B-43AF-9C7A-E6D8843A93E6}" srcOrd="0" destOrd="0" presId="urn:microsoft.com/office/officeart/2005/8/layout/orgChart1"/>
    <dgm:cxn modelId="{4E5EF587-9EF7-4AC3-9BE9-3588F62B88B5}" type="presParOf" srcId="{C78CE3E8-2F4B-43AF-9C7A-E6D8843A93E6}" destId="{60D16C70-927F-4898-A3F7-9693A4579829}" srcOrd="0" destOrd="0" presId="urn:microsoft.com/office/officeart/2005/8/layout/orgChart1"/>
    <dgm:cxn modelId="{F33C1794-F3C0-4FF1-844A-4730F35BB5F9}" type="presParOf" srcId="{C78CE3E8-2F4B-43AF-9C7A-E6D8843A93E6}" destId="{EDFF62DD-BC01-43C3-A49B-8C82453777BE}" srcOrd="1" destOrd="0" presId="urn:microsoft.com/office/officeart/2005/8/layout/orgChart1"/>
    <dgm:cxn modelId="{DF7DE3AF-6DA1-41D5-B902-EC5943C14E4E}" type="presParOf" srcId="{03A9A67A-08EE-469D-9F2B-38F06ED7EEC4}" destId="{4BDBEF62-DD21-4754-9469-9833C611CB02}" srcOrd="1" destOrd="0" presId="urn:microsoft.com/office/officeart/2005/8/layout/orgChart1"/>
    <dgm:cxn modelId="{AAAC0262-D22F-4FD7-8CAF-7003E33E7AE2}" type="presParOf" srcId="{03A9A67A-08EE-469D-9F2B-38F06ED7EEC4}" destId="{3E58D038-07B6-42A2-A7F6-0C9A7290AE08}" srcOrd="2" destOrd="0" presId="urn:microsoft.com/office/officeart/2005/8/layout/orgChart1"/>
    <dgm:cxn modelId="{4045A855-3D9E-455A-8CB1-EF590FA2D6FF}" type="presParOf" srcId="{BE8F44C3-FB27-404A-999E-CA5FD5CD2AD2}" destId="{EB4BA600-988D-45D2-920A-6A8C143AF264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E555C2B-1BEE-4B55-8774-B2488101CF4D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62EF565-09C0-420B-9AFF-11786A2BA2D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Strunné nástroje</a:t>
          </a:r>
          <a:endParaRPr lang="cs-CZ" dirty="0">
            <a:solidFill>
              <a:schemeClr val="tx1"/>
            </a:solidFill>
          </a:endParaRPr>
        </a:p>
      </dgm:t>
    </dgm:pt>
    <dgm:pt modelId="{48EAEE3A-65DF-4361-8C4A-ED4F45101D9B}" type="parTrans" cxnId="{1CCEB45C-00ED-4554-809B-21586F67A20E}">
      <dgm:prSet/>
      <dgm:spPr/>
      <dgm:t>
        <a:bodyPr/>
        <a:lstStyle/>
        <a:p>
          <a:endParaRPr lang="cs-CZ"/>
        </a:p>
      </dgm:t>
    </dgm:pt>
    <dgm:pt modelId="{0005B5F8-BAB5-4C5F-BB96-DC764739EE8D}" type="sibTrans" cxnId="{1CCEB45C-00ED-4554-809B-21586F67A20E}">
      <dgm:prSet/>
      <dgm:spPr/>
      <dgm:t>
        <a:bodyPr/>
        <a:lstStyle/>
        <a:p>
          <a:endParaRPr lang="cs-CZ"/>
        </a:p>
      </dgm:t>
    </dgm:pt>
    <dgm:pt modelId="{C67FA3BB-EA4C-4479-994A-D27E04488094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smyčcové</a:t>
          </a:r>
          <a:endParaRPr lang="cs-CZ" b="1" dirty="0">
            <a:solidFill>
              <a:schemeClr val="tx1"/>
            </a:solidFill>
          </a:endParaRPr>
        </a:p>
      </dgm:t>
    </dgm:pt>
    <dgm:pt modelId="{3AA24459-14F8-415A-B896-7F5B18956559}" type="parTrans" cxnId="{221A5EE4-E8C4-4597-9DC1-3A2330BE295A}">
      <dgm:prSet/>
      <dgm:spPr/>
      <dgm:t>
        <a:bodyPr/>
        <a:lstStyle/>
        <a:p>
          <a:endParaRPr lang="cs-CZ"/>
        </a:p>
      </dgm:t>
    </dgm:pt>
    <dgm:pt modelId="{315FCD77-F9B9-4E30-8EDA-6CB72DC62C13}" type="sibTrans" cxnId="{221A5EE4-E8C4-4597-9DC1-3A2330BE295A}">
      <dgm:prSet/>
      <dgm:spPr/>
      <dgm:t>
        <a:bodyPr/>
        <a:lstStyle/>
        <a:p>
          <a:endParaRPr lang="cs-CZ"/>
        </a:p>
      </dgm:t>
    </dgm:pt>
    <dgm:pt modelId="{02771455-AA62-4DEF-8867-063761CDF7C5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17B72076-8EA2-4BBC-9322-3FDB497CD2E3}" type="parTrans" cxnId="{124C2225-0CE9-4F0E-B571-09838A14914E}">
      <dgm:prSet/>
      <dgm:spPr/>
      <dgm:t>
        <a:bodyPr/>
        <a:lstStyle/>
        <a:p>
          <a:endParaRPr lang="cs-CZ"/>
        </a:p>
      </dgm:t>
    </dgm:pt>
    <dgm:pt modelId="{3CB22C7A-759E-4067-8D0A-949D8B97B7E9}" type="sibTrans" cxnId="{124C2225-0CE9-4F0E-B571-09838A14914E}">
      <dgm:prSet/>
      <dgm:spPr/>
      <dgm:t>
        <a:bodyPr/>
        <a:lstStyle/>
        <a:p>
          <a:endParaRPr lang="cs-CZ"/>
        </a:p>
      </dgm:t>
    </dgm:pt>
    <dgm:pt modelId="{560EA556-B480-49E2-9567-B9FBF7ADC1E8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51DAF88D-04BA-4B25-9B5E-0CF4BC464CB5}" type="parTrans" cxnId="{155E15F7-8F37-463E-827D-AE97427F7459}">
      <dgm:prSet/>
      <dgm:spPr/>
      <dgm:t>
        <a:bodyPr/>
        <a:lstStyle/>
        <a:p>
          <a:endParaRPr lang="cs-CZ"/>
        </a:p>
      </dgm:t>
    </dgm:pt>
    <dgm:pt modelId="{24A9A802-C9B3-4F9B-890C-D4BE95FC2685}" type="sibTrans" cxnId="{155E15F7-8F37-463E-827D-AE97427F7459}">
      <dgm:prSet/>
      <dgm:spPr/>
      <dgm:t>
        <a:bodyPr/>
        <a:lstStyle/>
        <a:p>
          <a:endParaRPr lang="cs-CZ"/>
        </a:p>
      </dgm:t>
    </dgm:pt>
    <dgm:pt modelId="{56F95A63-05A6-486D-90A4-48D17D135D76}" type="pres">
      <dgm:prSet presAssocID="{7E555C2B-1BEE-4B55-8774-B2488101CF4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E8F44C3-FB27-404A-999E-CA5FD5CD2AD2}" type="pres">
      <dgm:prSet presAssocID="{962EF565-09C0-420B-9AFF-11786A2BA2D9}" presName="hierRoot1" presStyleCnt="0">
        <dgm:presLayoutVars>
          <dgm:hierBranch val="init"/>
        </dgm:presLayoutVars>
      </dgm:prSet>
      <dgm:spPr/>
    </dgm:pt>
    <dgm:pt modelId="{8EC6BA24-359C-4728-88AF-05DFE4EEAB47}" type="pres">
      <dgm:prSet presAssocID="{962EF565-09C0-420B-9AFF-11786A2BA2D9}" presName="rootComposite1" presStyleCnt="0"/>
      <dgm:spPr/>
    </dgm:pt>
    <dgm:pt modelId="{CB1A4EAA-E56B-4F28-9F0C-AA59694A21F3}" type="pres">
      <dgm:prSet presAssocID="{962EF565-09C0-420B-9AFF-11786A2BA2D9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3775F0E-8078-46CE-9097-DE233210E786}" type="pres">
      <dgm:prSet presAssocID="{962EF565-09C0-420B-9AFF-11786A2BA2D9}" presName="rootConnector1" presStyleLbl="node1" presStyleIdx="0" presStyleCnt="0"/>
      <dgm:spPr/>
      <dgm:t>
        <a:bodyPr/>
        <a:lstStyle/>
        <a:p>
          <a:endParaRPr lang="cs-CZ"/>
        </a:p>
      </dgm:t>
    </dgm:pt>
    <dgm:pt modelId="{8FC49C51-478F-4D85-9D89-301F7DB4EBA0}" type="pres">
      <dgm:prSet presAssocID="{962EF565-09C0-420B-9AFF-11786A2BA2D9}" presName="hierChild2" presStyleCnt="0"/>
      <dgm:spPr/>
    </dgm:pt>
    <dgm:pt modelId="{815B5EAA-6C2B-4E8F-AD50-5FD22F1E85C4}" type="pres">
      <dgm:prSet presAssocID="{3AA24459-14F8-415A-B896-7F5B18956559}" presName="Name37" presStyleLbl="parChTrans1D2" presStyleIdx="0" presStyleCnt="3"/>
      <dgm:spPr/>
      <dgm:t>
        <a:bodyPr/>
        <a:lstStyle/>
        <a:p>
          <a:endParaRPr lang="cs-CZ"/>
        </a:p>
      </dgm:t>
    </dgm:pt>
    <dgm:pt modelId="{376BFDF7-0145-4CDA-AAE1-CBE6E6287318}" type="pres">
      <dgm:prSet presAssocID="{C67FA3BB-EA4C-4479-994A-D27E04488094}" presName="hierRoot2" presStyleCnt="0">
        <dgm:presLayoutVars>
          <dgm:hierBranch val="init"/>
        </dgm:presLayoutVars>
      </dgm:prSet>
      <dgm:spPr/>
    </dgm:pt>
    <dgm:pt modelId="{5C7B4F53-7586-4115-80D4-2A4F2A66D966}" type="pres">
      <dgm:prSet presAssocID="{C67FA3BB-EA4C-4479-994A-D27E04488094}" presName="rootComposite" presStyleCnt="0"/>
      <dgm:spPr/>
    </dgm:pt>
    <dgm:pt modelId="{9E927A32-D441-40F9-AA72-4A366D3C3692}" type="pres">
      <dgm:prSet presAssocID="{C67FA3BB-EA4C-4479-994A-D27E04488094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9BB6511-BD20-4B35-AC6A-74686F28E597}" type="pres">
      <dgm:prSet presAssocID="{C67FA3BB-EA4C-4479-994A-D27E04488094}" presName="rootConnector" presStyleLbl="node2" presStyleIdx="0" presStyleCnt="3"/>
      <dgm:spPr/>
      <dgm:t>
        <a:bodyPr/>
        <a:lstStyle/>
        <a:p>
          <a:endParaRPr lang="cs-CZ"/>
        </a:p>
      </dgm:t>
    </dgm:pt>
    <dgm:pt modelId="{B9984167-1F0A-40CB-A428-5306574513DE}" type="pres">
      <dgm:prSet presAssocID="{C67FA3BB-EA4C-4479-994A-D27E04488094}" presName="hierChild4" presStyleCnt="0"/>
      <dgm:spPr/>
    </dgm:pt>
    <dgm:pt modelId="{A67FC50F-A947-49E8-9574-28E9927BCF79}" type="pres">
      <dgm:prSet presAssocID="{C67FA3BB-EA4C-4479-994A-D27E04488094}" presName="hierChild5" presStyleCnt="0"/>
      <dgm:spPr/>
    </dgm:pt>
    <dgm:pt modelId="{552CC123-D233-4747-BA3F-28CC7166AFDA}" type="pres">
      <dgm:prSet presAssocID="{17B72076-8EA2-4BBC-9322-3FDB497CD2E3}" presName="Name37" presStyleLbl="parChTrans1D2" presStyleIdx="1" presStyleCnt="3"/>
      <dgm:spPr/>
      <dgm:t>
        <a:bodyPr/>
        <a:lstStyle/>
        <a:p>
          <a:endParaRPr lang="cs-CZ"/>
        </a:p>
      </dgm:t>
    </dgm:pt>
    <dgm:pt modelId="{1AE80290-6E0F-49E9-9D46-C2DB28634C55}" type="pres">
      <dgm:prSet presAssocID="{02771455-AA62-4DEF-8867-063761CDF7C5}" presName="hierRoot2" presStyleCnt="0">
        <dgm:presLayoutVars>
          <dgm:hierBranch val="init"/>
        </dgm:presLayoutVars>
      </dgm:prSet>
      <dgm:spPr/>
    </dgm:pt>
    <dgm:pt modelId="{04053D62-E3E9-407F-8EA0-94561F6C9D01}" type="pres">
      <dgm:prSet presAssocID="{02771455-AA62-4DEF-8867-063761CDF7C5}" presName="rootComposite" presStyleCnt="0"/>
      <dgm:spPr/>
    </dgm:pt>
    <dgm:pt modelId="{FBFB7841-8D67-4C33-8D16-591A8E6BC105}" type="pres">
      <dgm:prSet presAssocID="{02771455-AA62-4DEF-8867-063761CDF7C5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7132992-BEDB-4069-8849-005F2FAEE512}" type="pres">
      <dgm:prSet presAssocID="{02771455-AA62-4DEF-8867-063761CDF7C5}" presName="rootConnector" presStyleLbl="node2" presStyleIdx="1" presStyleCnt="3"/>
      <dgm:spPr/>
      <dgm:t>
        <a:bodyPr/>
        <a:lstStyle/>
        <a:p>
          <a:endParaRPr lang="cs-CZ"/>
        </a:p>
      </dgm:t>
    </dgm:pt>
    <dgm:pt modelId="{6EE4C812-84A3-4958-8D5A-C0393BA87873}" type="pres">
      <dgm:prSet presAssocID="{02771455-AA62-4DEF-8867-063761CDF7C5}" presName="hierChild4" presStyleCnt="0"/>
      <dgm:spPr/>
    </dgm:pt>
    <dgm:pt modelId="{F77F58FF-E325-4214-8A77-FE26651C6E2B}" type="pres">
      <dgm:prSet presAssocID="{02771455-AA62-4DEF-8867-063761CDF7C5}" presName="hierChild5" presStyleCnt="0"/>
      <dgm:spPr/>
    </dgm:pt>
    <dgm:pt modelId="{ED894FDE-2CB5-4846-B7B9-C654F9F432E1}" type="pres">
      <dgm:prSet presAssocID="{51DAF88D-04BA-4B25-9B5E-0CF4BC464CB5}" presName="Name37" presStyleLbl="parChTrans1D2" presStyleIdx="2" presStyleCnt="3"/>
      <dgm:spPr/>
      <dgm:t>
        <a:bodyPr/>
        <a:lstStyle/>
        <a:p>
          <a:endParaRPr lang="cs-CZ"/>
        </a:p>
      </dgm:t>
    </dgm:pt>
    <dgm:pt modelId="{03A9A67A-08EE-469D-9F2B-38F06ED7EEC4}" type="pres">
      <dgm:prSet presAssocID="{560EA556-B480-49E2-9567-B9FBF7ADC1E8}" presName="hierRoot2" presStyleCnt="0">
        <dgm:presLayoutVars>
          <dgm:hierBranch val="init"/>
        </dgm:presLayoutVars>
      </dgm:prSet>
      <dgm:spPr/>
    </dgm:pt>
    <dgm:pt modelId="{C78CE3E8-2F4B-43AF-9C7A-E6D8843A93E6}" type="pres">
      <dgm:prSet presAssocID="{560EA556-B480-49E2-9567-B9FBF7ADC1E8}" presName="rootComposite" presStyleCnt="0"/>
      <dgm:spPr/>
    </dgm:pt>
    <dgm:pt modelId="{60D16C70-927F-4898-A3F7-9693A4579829}" type="pres">
      <dgm:prSet presAssocID="{560EA556-B480-49E2-9567-B9FBF7ADC1E8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DFF62DD-BC01-43C3-A49B-8C82453777BE}" type="pres">
      <dgm:prSet presAssocID="{560EA556-B480-49E2-9567-B9FBF7ADC1E8}" presName="rootConnector" presStyleLbl="node2" presStyleIdx="2" presStyleCnt="3"/>
      <dgm:spPr/>
      <dgm:t>
        <a:bodyPr/>
        <a:lstStyle/>
        <a:p>
          <a:endParaRPr lang="cs-CZ"/>
        </a:p>
      </dgm:t>
    </dgm:pt>
    <dgm:pt modelId="{4BDBEF62-DD21-4754-9469-9833C611CB02}" type="pres">
      <dgm:prSet presAssocID="{560EA556-B480-49E2-9567-B9FBF7ADC1E8}" presName="hierChild4" presStyleCnt="0"/>
      <dgm:spPr/>
    </dgm:pt>
    <dgm:pt modelId="{3E58D038-07B6-42A2-A7F6-0C9A7290AE08}" type="pres">
      <dgm:prSet presAssocID="{560EA556-B480-49E2-9567-B9FBF7ADC1E8}" presName="hierChild5" presStyleCnt="0"/>
      <dgm:spPr/>
    </dgm:pt>
    <dgm:pt modelId="{EB4BA600-988D-45D2-920A-6A8C143AF264}" type="pres">
      <dgm:prSet presAssocID="{962EF565-09C0-420B-9AFF-11786A2BA2D9}" presName="hierChild3" presStyleCnt="0"/>
      <dgm:spPr/>
    </dgm:pt>
  </dgm:ptLst>
  <dgm:cxnLst>
    <dgm:cxn modelId="{124C2225-0CE9-4F0E-B571-09838A14914E}" srcId="{962EF565-09C0-420B-9AFF-11786A2BA2D9}" destId="{02771455-AA62-4DEF-8867-063761CDF7C5}" srcOrd="1" destOrd="0" parTransId="{17B72076-8EA2-4BBC-9322-3FDB497CD2E3}" sibTransId="{3CB22C7A-759E-4067-8D0A-949D8B97B7E9}"/>
    <dgm:cxn modelId="{221A5EE4-E8C4-4597-9DC1-3A2330BE295A}" srcId="{962EF565-09C0-420B-9AFF-11786A2BA2D9}" destId="{C67FA3BB-EA4C-4479-994A-D27E04488094}" srcOrd="0" destOrd="0" parTransId="{3AA24459-14F8-415A-B896-7F5B18956559}" sibTransId="{315FCD77-F9B9-4E30-8EDA-6CB72DC62C13}"/>
    <dgm:cxn modelId="{92D15F64-9A92-46AD-A1C2-1F00D61A1D27}" type="presOf" srcId="{3AA24459-14F8-415A-B896-7F5B18956559}" destId="{815B5EAA-6C2B-4E8F-AD50-5FD22F1E85C4}" srcOrd="0" destOrd="0" presId="urn:microsoft.com/office/officeart/2005/8/layout/orgChart1"/>
    <dgm:cxn modelId="{4353D1A1-6C1B-4676-8214-3634C44B5782}" type="presOf" srcId="{962EF565-09C0-420B-9AFF-11786A2BA2D9}" destId="{CB1A4EAA-E56B-4F28-9F0C-AA59694A21F3}" srcOrd="0" destOrd="0" presId="urn:microsoft.com/office/officeart/2005/8/layout/orgChart1"/>
    <dgm:cxn modelId="{722A91C2-075C-4A78-A31B-A357C2FCD838}" type="presOf" srcId="{560EA556-B480-49E2-9567-B9FBF7ADC1E8}" destId="{60D16C70-927F-4898-A3F7-9693A4579829}" srcOrd="0" destOrd="0" presId="urn:microsoft.com/office/officeart/2005/8/layout/orgChart1"/>
    <dgm:cxn modelId="{C8A7EE61-FAEB-4C86-A608-F8A15086F141}" type="presOf" srcId="{51DAF88D-04BA-4B25-9B5E-0CF4BC464CB5}" destId="{ED894FDE-2CB5-4846-B7B9-C654F9F432E1}" srcOrd="0" destOrd="0" presId="urn:microsoft.com/office/officeart/2005/8/layout/orgChart1"/>
    <dgm:cxn modelId="{CD153385-BA47-46B4-99B7-68CA5FA42C1A}" type="presOf" srcId="{962EF565-09C0-420B-9AFF-11786A2BA2D9}" destId="{43775F0E-8078-46CE-9097-DE233210E786}" srcOrd="1" destOrd="0" presId="urn:microsoft.com/office/officeart/2005/8/layout/orgChart1"/>
    <dgm:cxn modelId="{3A258F6E-7E83-4D6D-BA16-FE42CA7B3DED}" type="presOf" srcId="{7E555C2B-1BEE-4B55-8774-B2488101CF4D}" destId="{56F95A63-05A6-486D-90A4-48D17D135D76}" srcOrd="0" destOrd="0" presId="urn:microsoft.com/office/officeart/2005/8/layout/orgChart1"/>
    <dgm:cxn modelId="{155E15F7-8F37-463E-827D-AE97427F7459}" srcId="{962EF565-09C0-420B-9AFF-11786A2BA2D9}" destId="{560EA556-B480-49E2-9567-B9FBF7ADC1E8}" srcOrd="2" destOrd="0" parTransId="{51DAF88D-04BA-4B25-9B5E-0CF4BC464CB5}" sibTransId="{24A9A802-C9B3-4F9B-890C-D4BE95FC2685}"/>
    <dgm:cxn modelId="{A5DA7497-40AE-4793-849C-D2B5A13F7943}" type="presOf" srcId="{02771455-AA62-4DEF-8867-063761CDF7C5}" destId="{FBFB7841-8D67-4C33-8D16-591A8E6BC105}" srcOrd="0" destOrd="0" presId="urn:microsoft.com/office/officeart/2005/8/layout/orgChart1"/>
    <dgm:cxn modelId="{1CCEB45C-00ED-4554-809B-21586F67A20E}" srcId="{7E555C2B-1BEE-4B55-8774-B2488101CF4D}" destId="{962EF565-09C0-420B-9AFF-11786A2BA2D9}" srcOrd="0" destOrd="0" parTransId="{48EAEE3A-65DF-4361-8C4A-ED4F45101D9B}" sibTransId="{0005B5F8-BAB5-4C5F-BB96-DC764739EE8D}"/>
    <dgm:cxn modelId="{D2330C9B-C258-4789-9990-7AE84DECEBA6}" type="presOf" srcId="{560EA556-B480-49E2-9567-B9FBF7ADC1E8}" destId="{EDFF62DD-BC01-43C3-A49B-8C82453777BE}" srcOrd="1" destOrd="0" presId="urn:microsoft.com/office/officeart/2005/8/layout/orgChart1"/>
    <dgm:cxn modelId="{17258247-1CDC-4481-B1C8-8CE3D8712B4C}" type="presOf" srcId="{17B72076-8EA2-4BBC-9322-3FDB497CD2E3}" destId="{552CC123-D233-4747-BA3F-28CC7166AFDA}" srcOrd="0" destOrd="0" presId="urn:microsoft.com/office/officeart/2005/8/layout/orgChart1"/>
    <dgm:cxn modelId="{89D95C0F-7468-4429-AEC0-43A5D83735BF}" type="presOf" srcId="{C67FA3BB-EA4C-4479-994A-D27E04488094}" destId="{D9BB6511-BD20-4B35-AC6A-74686F28E597}" srcOrd="1" destOrd="0" presId="urn:microsoft.com/office/officeart/2005/8/layout/orgChart1"/>
    <dgm:cxn modelId="{ED0F9BA2-E275-4448-9780-17F0D1EA39F4}" type="presOf" srcId="{02771455-AA62-4DEF-8867-063761CDF7C5}" destId="{B7132992-BEDB-4069-8849-005F2FAEE512}" srcOrd="1" destOrd="0" presId="urn:microsoft.com/office/officeart/2005/8/layout/orgChart1"/>
    <dgm:cxn modelId="{DF044388-D9B2-45B6-B878-619BE2CE320F}" type="presOf" srcId="{C67FA3BB-EA4C-4479-994A-D27E04488094}" destId="{9E927A32-D441-40F9-AA72-4A366D3C3692}" srcOrd="0" destOrd="0" presId="urn:microsoft.com/office/officeart/2005/8/layout/orgChart1"/>
    <dgm:cxn modelId="{F9830F4D-5054-43DA-9FC9-C7EB092A8A87}" type="presParOf" srcId="{56F95A63-05A6-486D-90A4-48D17D135D76}" destId="{BE8F44C3-FB27-404A-999E-CA5FD5CD2AD2}" srcOrd="0" destOrd="0" presId="urn:microsoft.com/office/officeart/2005/8/layout/orgChart1"/>
    <dgm:cxn modelId="{CFB746EC-6D84-40A8-970F-3B4415D7152B}" type="presParOf" srcId="{BE8F44C3-FB27-404A-999E-CA5FD5CD2AD2}" destId="{8EC6BA24-359C-4728-88AF-05DFE4EEAB47}" srcOrd="0" destOrd="0" presId="urn:microsoft.com/office/officeart/2005/8/layout/orgChart1"/>
    <dgm:cxn modelId="{1C66A186-B4CB-498C-8609-DAAB5CDE9BD7}" type="presParOf" srcId="{8EC6BA24-359C-4728-88AF-05DFE4EEAB47}" destId="{CB1A4EAA-E56B-4F28-9F0C-AA59694A21F3}" srcOrd="0" destOrd="0" presId="urn:microsoft.com/office/officeart/2005/8/layout/orgChart1"/>
    <dgm:cxn modelId="{5E899F8A-03B4-4872-B5BA-89B7485A7FBE}" type="presParOf" srcId="{8EC6BA24-359C-4728-88AF-05DFE4EEAB47}" destId="{43775F0E-8078-46CE-9097-DE233210E786}" srcOrd="1" destOrd="0" presId="urn:microsoft.com/office/officeart/2005/8/layout/orgChart1"/>
    <dgm:cxn modelId="{18C761AE-A521-41C6-9E7F-5A7B085ACF89}" type="presParOf" srcId="{BE8F44C3-FB27-404A-999E-CA5FD5CD2AD2}" destId="{8FC49C51-478F-4D85-9D89-301F7DB4EBA0}" srcOrd="1" destOrd="0" presId="urn:microsoft.com/office/officeart/2005/8/layout/orgChart1"/>
    <dgm:cxn modelId="{8400A242-A1F1-4C2B-8BEE-1704B61E7437}" type="presParOf" srcId="{8FC49C51-478F-4D85-9D89-301F7DB4EBA0}" destId="{815B5EAA-6C2B-4E8F-AD50-5FD22F1E85C4}" srcOrd="0" destOrd="0" presId="urn:microsoft.com/office/officeart/2005/8/layout/orgChart1"/>
    <dgm:cxn modelId="{56E274BC-7909-4A3B-BCB0-54F88E698351}" type="presParOf" srcId="{8FC49C51-478F-4D85-9D89-301F7DB4EBA0}" destId="{376BFDF7-0145-4CDA-AAE1-CBE6E6287318}" srcOrd="1" destOrd="0" presId="urn:microsoft.com/office/officeart/2005/8/layout/orgChart1"/>
    <dgm:cxn modelId="{A3DBF7CE-E50D-4FDD-A859-B970913551A1}" type="presParOf" srcId="{376BFDF7-0145-4CDA-AAE1-CBE6E6287318}" destId="{5C7B4F53-7586-4115-80D4-2A4F2A66D966}" srcOrd="0" destOrd="0" presId="urn:microsoft.com/office/officeart/2005/8/layout/orgChart1"/>
    <dgm:cxn modelId="{DD91F4E9-21F3-4373-A24E-16EEE77C4327}" type="presParOf" srcId="{5C7B4F53-7586-4115-80D4-2A4F2A66D966}" destId="{9E927A32-D441-40F9-AA72-4A366D3C3692}" srcOrd="0" destOrd="0" presId="urn:microsoft.com/office/officeart/2005/8/layout/orgChart1"/>
    <dgm:cxn modelId="{8A437DAC-A70D-4D5F-98F9-7136F32E3BEB}" type="presParOf" srcId="{5C7B4F53-7586-4115-80D4-2A4F2A66D966}" destId="{D9BB6511-BD20-4B35-AC6A-74686F28E597}" srcOrd="1" destOrd="0" presId="urn:microsoft.com/office/officeart/2005/8/layout/orgChart1"/>
    <dgm:cxn modelId="{56DEC645-042B-4D14-84C1-2FAEC7800049}" type="presParOf" srcId="{376BFDF7-0145-4CDA-AAE1-CBE6E6287318}" destId="{B9984167-1F0A-40CB-A428-5306574513DE}" srcOrd="1" destOrd="0" presId="urn:microsoft.com/office/officeart/2005/8/layout/orgChart1"/>
    <dgm:cxn modelId="{A4ECDD73-64B3-44F2-94C8-549516779AD7}" type="presParOf" srcId="{376BFDF7-0145-4CDA-AAE1-CBE6E6287318}" destId="{A67FC50F-A947-49E8-9574-28E9927BCF79}" srcOrd="2" destOrd="0" presId="urn:microsoft.com/office/officeart/2005/8/layout/orgChart1"/>
    <dgm:cxn modelId="{6CFBD5A1-909B-48A7-8061-F98AE79599A3}" type="presParOf" srcId="{8FC49C51-478F-4D85-9D89-301F7DB4EBA0}" destId="{552CC123-D233-4747-BA3F-28CC7166AFDA}" srcOrd="2" destOrd="0" presId="urn:microsoft.com/office/officeart/2005/8/layout/orgChart1"/>
    <dgm:cxn modelId="{2D8D400A-2374-4BB9-B011-74B2431ACE9B}" type="presParOf" srcId="{8FC49C51-478F-4D85-9D89-301F7DB4EBA0}" destId="{1AE80290-6E0F-49E9-9D46-C2DB28634C55}" srcOrd="3" destOrd="0" presId="urn:microsoft.com/office/officeart/2005/8/layout/orgChart1"/>
    <dgm:cxn modelId="{9E525916-705D-40B7-97C9-A9DD5C7B03B1}" type="presParOf" srcId="{1AE80290-6E0F-49E9-9D46-C2DB28634C55}" destId="{04053D62-E3E9-407F-8EA0-94561F6C9D01}" srcOrd="0" destOrd="0" presId="urn:microsoft.com/office/officeart/2005/8/layout/orgChart1"/>
    <dgm:cxn modelId="{9AD11DC4-DE65-4477-88CF-2FC320528643}" type="presParOf" srcId="{04053D62-E3E9-407F-8EA0-94561F6C9D01}" destId="{FBFB7841-8D67-4C33-8D16-591A8E6BC105}" srcOrd="0" destOrd="0" presId="urn:microsoft.com/office/officeart/2005/8/layout/orgChart1"/>
    <dgm:cxn modelId="{C37DE47E-2974-45A2-AE7F-3DEA14C7F00E}" type="presParOf" srcId="{04053D62-E3E9-407F-8EA0-94561F6C9D01}" destId="{B7132992-BEDB-4069-8849-005F2FAEE512}" srcOrd="1" destOrd="0" presId="urn:microsoft.com/office/officeart/2005/8/layout/orgChart1"/>
    <dgm:cxn modelId="{88488487-D5E0-43ED-AEFD-7BF4CAA88FF6}" type="presParOf" srcId="{1AE80290-6E0F-49E9-9D46-C2DB28634C55}" destId="{6EE4C812-84A3-4958-8D5A-C0393BA87873}" srcOrd="1" destOrd="0" presId="urn:microsoft.com/office/officeart/2005/8/layout/orgChart1"/>
    <dgm:cxn modelId="{1EEF982D-7F7B-4CA7-A690-FE02DFCDC47E}" type="presParOf" srcId="{1AE80290-6E0F-49E9-9D46-C2DB28634C55}" destId="{F77F58FF-E325-4214-8A77-FE26651C6E2B}" srcOrd="2" destOrd="0" presId="urn:microsoft.com/office/officeart/2005/8/layout/orgChart1"/>
    <dgm:cxn modelId="{E60B5CFC-4995-403C-A35B-B284B324F271}" type="presParOf" srcId="{8FC49C51-478F-4D85-9D89-301F7DB4EBA0}" destId="{ED894FDE-2CB5-4846-B7B9-C654F9F432E1}" srcOrd="4" destOrd="0" presId="urn:microsoft.com/office/officeart/2005/8/layout/orgChart1"/>
    <dgm:cxn modelId="{804EF43C-D1F4-4DF0-B422-90527C853FE3}" type="presParOf" srcId="{8FC49C51-478F-4D85-9D89-301F7DB4EBA0}" destId="{03A9A67A-08EE-469D-9F2B-38F06ED7EEC4}" srcOrd="5" destOrd="0" presId="urn:microsoft.com/office/officeart/2005/8/layout/orgChart1"/>
    <dgm:cxn modelId="{3740EB0A-F351-458E-B7AB-CB4C5C2BD1EF}" type="presParOf" srcId="{03A9A67A-08EE-469D-9F2B-38F06ED7EEC4}" destId="{C78CE3E8-2F4B-43AF-9C7A-E6D8843A93E6}" srcOrd="0" destOrd="0" presId="urn:microsoft.com/office/officeart/2005/8/layout/orgChart1"/>
    <dgm:cxn modelId="{D076EDBA-711A-4320-9E2D-4660AD86C048}" type="presParOf" srcId="{C78CE3E8-2F4B-43AF-9C7A-E6D8843A93E6}" destId="{60D16C70-927F-4898-A3F7-9693A4579829}" srcOrd="0" destOrd="0" presId="urn:microsoft.com/office/officeart/2005/8/layout/orgChart1"/>
    <dgm:cxn modelId="{298F6585-C060-4416-907D-07288F15F4D8}" type="presParOf" srcId="{C78CE3E8-2F4B-43AF-9C7A-E6D8843A93E6}" destId="{EDFF62DD-BC01-43C3-A49B-8C82453777BE}" srcOrd="1" destOrd="0" presId="urn:microsoft.com/office/officeart/2005/8/layout/orgChart1"/>
    <dgm:cxn modelId="{D2E1F094-2D46-4E93-9001-1B9A679981D0}" type="presParOf" srcId="{03A9A67A-08EE-469D-9F2B-38F06ED7EEC4}" destId="{4BDBEF62-DD21-4754-9469-9833C611CB02}" srcOrd="1" destOrd="0" presId="urn:microsoft.com/office/officeart/2005/8/layout/orgChart1"/>
    <dgm:cxn modelId="{25FD3928-31B2-4C7A-B9BC-190E3B6EA46B}" type="presParOf" srcId="{03A9A67A-08EE-469D-9F2B-38F06ED7EEC4}" destId="{3E58D038-07B6-42A2-A7F6-0C9A7290AE08}" srcOrd="2" destOrd="0" presId="urn:microsoft.com/office/officeart/2005/8/layout/orgChart1"/>
    <dgm:cxn modelId="{8CC2C42E-0187-46ED-9F61-0A70D0883B63}" type="presParOf" srcId="{BE8F44C3-FB27-404A-999E-CA5FD5CD2AD2}" destId="{EB4BA600-988D-45D2-920A-6A8C143AF264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E555C2B-1BEE-4B55-8774-B2488101CF4D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62EF565-09C0-420B-9AFF-11786A2BA2D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Strunné nástroje</a:t>
          </a:r>
          <a:endParaRPr lang="cs-CZ" dirty="0">
            <a:solidFill>
              <a:schemeClr val="tx1"/>
            </a:solidFill>
          </a:endParaRPr>
        </a:p>
      </dgm:t>
    </dgm:pt>
    <dgm:pt modelId="{48EAEE3A-65DF-4361-8C4A-ED4F45101D9B}" type="parTrans" cxnId="{1CCEB45C-00ED-4554-809B-21586F67A20E}">
      <dgm:prSet/>
      <dgm:spPr/>
      <dgm:t>
        <a:bodyPr/>
        <a:lstStyle/>
        <a:p>
          <a:endParaRPr lang="cs-CZ"/>
        </a:p>
      </dgm:t>
    </dgm:pt>
    <dgm:pt modelId="{0005B5F8-BAB5-4C5F-BB96-DC764739EE8D}" type="sibTrans" cxnId="{1CCEB45C-00ED-4554-809B-21586F67A20E}">
      <dgm:prSet/>
      <dgm:spPr/>
      <dgm:t>
        <a:bodyPr/>
        <a:lstStyle/>
        <a:p>
          <a:endParaRPr lang="cs-CZ"/>
        </a:p>
      </dgm:t>
    </dgm:pt>
    <dgm:pt modelId="{C67FA3BB-EA4C-4479-994A-D27E04488094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smyčcové</a:t>
          </a:r>
          <a:endParaRPr lang="cs-CZ" b="1" dirty="0">
            <a:solidFill>
              <a:schemeClr val="tx1"/>
            </a:solidFill>
          </a:endParaRPr>
        </a:p>
      </dgm:t>
    </dgm:pt>
    <dgm:pt modelId="{3AA24459-14F8-415A-B896-7F5B18956559}" type="parTrans" cxnId="{221A5EE4-E8C4-4597-9DC1-3A2330BE295A}">
      <dgm:prSet/>
      <dgm:spPr/>
      <dgm:t>
        <a:bodyPr/>
        <a:lstStyle/>
        <a:p>
          <a:endParaRPr lang="cs-CZ"/>
        </a:p>
      </dgm:t>
    </dgm:pt>
    <dgm:pt modelId="{315FCD77-F9B9-4E30-8EDA-6CB72DC62C13}" type="sibTrans" cxnId="{221A5EE4-E8C4-4597-9DC1-3A2330BE295A}">
      <dgm:prSet/>
      <dgm:spPr/>
      <dgm:t>
        <a:bodyPr/>
        <a:lstStyle/>
        <a:p>
          <a:endParaRPr lang="cs-CZ"/>
        </a:p>
      </dgm:t>
    </dgm:pt>
    <dgm:pt modelId="{02771455-AA62-4DEF-8867-063761CDF7C5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drnkací</a:t>
          </a:r>
          <a:endParaRPr lang="cs-CZ" b="1" dirty="0">
            <a:solidFill>
              <a:schemeClr val="tx1"/>
            </a:solidFill>
          </a:endParaRPr>
        </a:p>
      </dgm:t>
    </dgm:pt>
    <dgm:pt modelId="{17B72076-8EA2-4BBC-9322-3FDB497CD2E3}" type="parTrans" cxnId="{124C2225-0CE9-4F0E-B571-09838A14914E}">
      <dgm:prSet/>
      <dgm:spPr/>
      <dgm:t>
        <a:bodyPr/>
        <a:lstStyle/>
        <a:p>
          <a:endParaRPr lang="cs-CZ"/>
        </a:p>
      </dgm:t>
    </dgm:pt>
    <dgm:pt modelId="{3CB22C7A-759E-4067-8D0A-949D8B97B7E9}" type="sibTrans" cxnId="{124C2225-0CE9-4F0E-B571-09838A14914E}">
      <dgm:prSet/>
      <dgm:spPr/>
      <dgm:t>
        <a:bodyPr/>
        <a:lstStyle/>
        <a:p>
          <a:endParaRPr lang="cs-CZ"/>
        </a:p>
      </dgm:t>
    </dgm:pt>
    <dgm:pt modelId="{560EA556-B480-49E2-9567-B9FBF7ADC1E8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51DAF88D-04BA-4B25-9B5E-0CF4BC464CB5}" type="parTrans" cxnId="{155E15F7-8F37-463E-827D-AE97427F7459}">
      <dgm:prSet/>
      <dgm:spPr/>
      <dgm:t>
        <a:bodyPr/>
        <a:lstStyle/>
        <a:p>
          <a:endParaRPr lang="cs-CZ"/>
        </a:p>
      </dgm:t>
    </dgm:pt>
    <dgm:pt modelId="{24A9A802-C9B3-4F9B-890C-D4BE95FC2685}" type="sibTrans" cxnId="{155E15F7-8F37-463E-827D-AE97427F7459}">
      <dgm:prSet/>
      <dgm:spPr/>
      <dgm:t>
        <a:bodyPr/>
        <a:lstStyle/>
        <a:p>
          <a:endParaRPr lang="cs-CZ"/>
        </a:p>
      </dgm:t>
    </dgm:pt>
    <dgm:pt modelId="{56F95A63-05A6-486D-90A4-48D17D135D76}" type="pres">
      <dgm:prSet presAssocID="{7E555C2B-1BEE-4B55-8774-B2488101CF4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E8F44C3-FB27-404A-999E-CA5FD5CD2AD2}" type="pres">
      <dgm:prSet presAssocID="{962EF565-09C0-420B-9AFF-11786A2BA2D9}" presName="hierRoot1" presStyleCnt="0">
        <dgm:presLayoutVars>
          <dgm:hierBranch val="init"/>
        </dgm:presLayoutVars>
      </dgm:prSet>
      <dgm:spPr/>
    </dgm:pt>
    <dgm:pt modelId="{8EC6BA24-359C-4728-88AF-05DFE4EEAB47}" type="pres">
      <dgm:prSet presAssocID="{962EF565-09C0-420B-9AFF-11786A2BA2D9}" presName="rootComposite1" presStyleCnt="0"/>
      <dgm:spPr/>
    </dgm:pt>
    <dgm:pt modelId="{CB1A4EAA-E56B-4F28-9F0C-AA59694A21F3}" type="pres">
      <dgm:prSet presAssocID="{962EF565-09C0-420B-9AFF-11786A2BA2D9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3775F0E-8078-46CE-9097-DE233210E786}" type="pres">
      <dgm:prSet presAssocID="{962EF565-09C0-420B-9AFF-11786A2BA2D9}" presName="rootConnector1" presStyleLbl="node1" presStyleIdx="0" presStyleCnt="0"/>
      <dgm:spPr/>
      <dgm:t>
        <a:bodyPr/>
        <a:lstStyle/>
        <a:p>
          <a:endParaRPr lang="cs-CZ"/>
        </a:p>
      </dgm:t>
    </dgm:pt>
    <dgm:pt modelId="{8FC49C51-478F-4D85-9D89-301F7DB4EBA0}" type="pres">
      <dgm:prSet presAssocID="{962EF565-09C0-420B-9AFF-11786A2BA2D9}" presName="hierChild2" presStyleCnt="0"/>
      <dgm:spPr/>
    </dgm:pt>
    <dgm:pt modelId="{815B5EAA-6C2B-4E8F-AD50-5FD22F1E85C4}" type="pres">
      <dgm:prSet presAssocID="{3AA24459-14F8-415A-B896-7F5B18956559}" presName="Name37" presStyleLbl="parChTrans1D2" presStyleIdx="0" presStyleCnt="3"/>
      <dgm:spPr/>
      <dgm:t>
        <a:bodyPr/>
        <a:lstStyle/>
        <a:p>
          <a:endParaRPr lang="cs-CZ"/>
        </a:p>
      </dgm:t>
    </dgm:pt>
    <dgm:pt modelId="{376BFDF7-0145-4CDA-AAE1-CBE6E6287318}" type="pres">
      <dgm:prSet presAssocID="{C67FA3BB-EA4C-4479-994A-D27E04488094}" presName="hierRoot2" presStyleCnt="0">
        <dgm:presLayoutVars>
          <dgm:hierBranch val="init"/>
        </dgm:presLayoutVars>
      </dgm:prSet>
      <dgm:spPr/>
    </dgm:pt>
    <dgm:pt modelId="{5C7B4F53-7586-4115-80D4-2A4F2A66D966}" type="pres">
      <dgm:prSet presAssocID="{C67FA3BB-EA4C-4479-994A-D27E04488094}" presName="rootComposite" presStyleCnt="0"/>
      <dgm:spPr/>
    </dgm:pt>
    <dgm:pt modelId="{9E927A32-D441-40F9-AA72-4A366D3C3692}" type="pres">
      <dgm:prSet presAssocID="{C67FA3BB-EA4C-4479-994A-D27E04488094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9BB6511-BD20-4B35-AC6A-74686F28E597}" type="pres">
      <dgm:prSet presAssocID="{C67FA3BB-EA4C-4479-994A-D27E04488094}" presName="rootConnector" presStyleLbl="node2" presStyleIdx="0" presStyleCnt="3"/>
      <dgm:spPr/>
      <dgm:t>
        <a:bodyPr/>
        <a:lstStyle/>
        <a:p>
          <a:endParaRPr lang="cs-CZ"/>
        </a:p>
      </dgm:t>
    </dgm:pt>
    <dgm:pt modelId="{B9984167-1F0A-40CB-A428-5306574513DE}" type="pres">
      <dgm:prSet presAssocID="{C67FA3BB-EA4C-4479-994A-D27E04488094}" presName="hierChild4" presStyleCnt="0"/>
      <dgm:spPr/>
    </dgm:pt>
    <dgm:pt modelId="{A67FC50F-A947-49E8-9574-28E9927BCF79}" type="pres">
      <dgm:prSet presAssocID="{C67FA3BB-EA4C-4479-994A-D27E04488094}" presName="hierChild5" presStyleCnt="0"/>
      <dgm:spPr/>
    </dgm:pt>
    <dgm:pt modelId="{552CC123-D233-4747-BA3F-28CC7166AFDA}" type="pres">
      <dgm:prSet presAssocID="{17B72076-8EA2-4BBC-9322-3FDB497CD2E3}" presName="Name37" presStyleLbl="parChTrans1D2" presStyleIdx="1" presStyleCnt="3"/>
      <dgm:spPr/>
      <dgm:t>
        <a:bodyPr/>
        <a:lstStyle/>
        <a:p>
          <a:endParaRPr lang="cs-CZ"/>
        </a:p>
      </dgm:t>
    </dgm:pt>
    <dgm:pt modelId="{1AE80290-6E0F-49E9-9D46-C2DB28634C55}" type="pres">
      <dgm:prSet presAssocID="{02771455-AA62-4DEF-8867-063761CDF7C5}" presName="hierRoot2" presStyleCnt="0">
        <dgm:presLayoutVars>
          <dgm:hierBranch val="init"/>
        </dgm:presLayoutVars>
      </dgm:prSet>
      <dgm:spPr/>
    </dgm:pt>
    <dgm:pt modelId="{04053D62-E3E9-407F-8EA0-94561F6C9D01}" type="pres">
      <dgm:prSet presAssocID="{02771455-AA62-4DEF-8867-063761CDF7C5}" presName="rootComposite" presStyleCnt="0"/>
      <dgm:spPr/>
    </dgm:pt>
    <dgm:pt modelId="{FBFB7841-8D67-4C33-8D16-591A8E6BC105}" type="pres">
      <dgm:prSet presAssocID="{02771455-AA62-4DEF-8867-063761CDF7C5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7132992-BEDB-4069-8849-005F2FAEE512}" type="pres">
      <dgm:prSet presAssocID="{02771455-AA62-4DEF-8867-063761CDF7C5}" presName="rootConnector" presStyleLbl="node2" presStyleIdx="1" presStyleCnt="3"/>
      <dgm:spPr/>
      <dgm:t>
        <a:bodyPr/>
        <a:lstStyle/>
        <a:p>
          <a:endParaRPr lang="cs-CZ"/>
        </a:p>
      </dgm:t>
    </dgm:pt>
    <dgm:pt modelId="{6EE4C812-84A3-4958-8D5A-C0393BA87873}" type="pres">
      <dgm:prSet presAssocID="{02771455-AA62-4DEF-8867-063761CDF7C5}" presName="hierChild4" presStyleCnt="0"/>
      <dgm:spPr/>
    </dgm:pt>
    <dgm:pt modelId="{F77F58FF-E325-4214-8A77-FE26651C6E2B}" type="pres">
      <dgm:prSet presAssocID="{02771455-AA62-4DEF-8867-063761CDF7C5}" presName="hierChild5" presStyleCnt="0"/>
      <dgm:spPr/>
    </dgm:pt>
    <dgm:pt modelId="{ED894FDE-2CB5-4846-B7B9-C654F9F432E1}" type="pres">
      <dgm:prSet presAssocID="{51DAF88D-04BA-4B25-9B5E-0CF4BC464CB5}" presName="Name37" presStyleLbl="parChTrans1D2" presStyleIdx="2" presStyleCnt="3"/>
      <dgm:spPr/>
      <dgm:t>
        <a:bodyPr/>
        <a:lstStyle/>
        <a:p>
          <a:endParaRPr lang="cs-CZ"/>
        </a:p>
      </dgm:t>
    </dgm:pt>
    <dgm:pt modelId="{03A9A67A-08EE-469D-9F2B-38F06ED7EEC4}" type="pres">
      <dgm:prSet presAssocID="{560EA556-B480-49E2-9567-B9FBF7ADC1E8}" presName="hierRoot2" presStyleCnt="0">
        <dgm:presLayoutVars>
          <dgm:hierBranch val="init"/>
        </dgm:presLayoutVars>
      </dgm:prSet>
      <dgm:spPr/>
    </dgm:pt>
    <dgm:pt modelId="{C78CE3E8-2F4B-43AF-9C7A-E6D8843A93E6}" type="pres">
      <dgm:prSet presAssocID="{560EA556-B480-49E2-9567-B9FBF7ADC1E8}" presName="rootComposite" presStyleCnt="0"/>
      <dgm:spPr/>
    </dgm:pt>
    <dgm:pt modelId="{60D16C70-927F-4898-A3F7-9693A4579829}" type="pres">
      <dgm:prSet presAssocID="{560EA556-B480-49E2-9567-B9FBF7ADC1E8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DFF62DD-BC01-43C3-A49B-8C82453777BE}" type="pres">
      <dgm:prSet presAssocID="{560EA556-B480-49E2-9567-B9FBF7ADC1E8}" presName="rootConnector" presStyleLbl="node2" presStyleIdx="2" presStyleCnt="3"/>
      <dgm:spPr/>
      <dgm:t>
        <a:bodyPr/>
        <a:lstStyle/>
        <a:p>
          <a:endParaRPr lang="cs-CZ"/>
        </a:p>
      </dgm:t>
    </dgm:pt>
    <dgm:pt modelId="{4BDBEF62-DD21-4754-9469-9833C611CB02}" type="pres">
      <dgm:prSet presAssocID="{560EA556-B480-49E2-9567-B9FBF7ADC1E8}" presName="hierChild4" presStyleCnt="0"/>
      <dgm:spPr/>
    </dgm:pt>
    <dgm:pt modelId="{3E58D038-07B6-42A2-A7F6-0C9A7290AE08}" type="pres">
      <dgm:prSet presAssocID="{560EA556-B480-49E2-9567-B9FBF7ADC1E8}" presName="hierChild5" presStyleCnt="0"/>
      <dgm:spPr/>
    </dgm:pt>
    <dgm:pt modelId="{EB4BA600-988D-45D2-920A-6A8C143AF264}" type="pres">
      <dgm:prSet presAssocID="{962EF565-09C0-420B-9AFF-11786A2BA2D9}" presName="hierChild3" presStyleCnt="0"/>
      <dgm:spPr/>
    </dgm:pt>
  </dgm:ptLst>
  <dgm:cxnLst>
    <dgm:cxn modelId="{25568455-BE14-4B07-825F-2AEDC9FECAA3}" type="presOf" srcId="{C67FA3BB-EA4C-4479-994A-D27E04488094}" destId="{D9BB6511-BD20-4B35-AC6A-74686F28E597}" srcOrd="1" destOrd="0" presId="urn:microsoft.com/office/officeart/2005/8/layout/orgChart1"/>
    <dgm:cxn modelId="{221A5EE4-E8C4-4597-9DC1-3A2330BE295A}" srcId="{962EF565-09C0-420B-9AFF-11786A2BA2D9}" destId="{C67FA3BB-EA4C-4479-994A-D27E04488094}" srcOrd="0" destOrd="0" parTransId="{3AA24459-14F8-415A-B896-7F5B18956559}" sibTransId="{315FCD77-F9B9-4E30-8EDA-6CB72DC62C13}"/>
    <dgm:cxn modelId="{7FAADF90-AEE2-4BEF-9527-01D6C95D0653}" type="presOf" srcId="{17B72076-8EA2-4BBC-9322-3FDB497CD2E3}" destId="{552CC123-D233-4747-BA3F-28CC7166AFDA}" srcOrd="0" destOrd="0" presId="urn:microsoft.com/office/officeart/2005/8/layout/orgChart1"/>
    <dgm:cxn modelId="{124C2225-0CE9-4F0E-B571-09838A14914E}" srcId="{962EF565-09C0-420B-9AFF-11786A2BA2D9}" destId="{02771455-AA62-4DEF-8867-063761CDF7C5}" srcOrd="1" destOrd="0" parTransId="{17B72076-8EA2-4BBC-9322-3FDB497CD2E3}" sibTransId="{3CB22C7A-759E-4067-8D0A-949D8B97B7E9}"/>
    <dgm:cxn modelId="{6504C16A-128E-4BAD-BE47-598BA8A5A95E}" type="presOf" srcId="{02771455-AA62-4DEF-8867-063761CDF7C5}" destId="{FBFB7841-8D67-4C33-8D16-591A8E6BC105}" srcOrd="0" destOrd="0" presId="urn:microsoft.com/office/officeart/2005/8/layout/orgChart1"/>
    <dgm:cxn modelId="{1EC77C08-5BF7-467B-94B8-5CF8908BF96B}" type="presOf" srcId="{560EA556-B480-49E2-9567-B9FBF7ADC1E8}" destId="{60D16C70-927F-4898-A3F7-9693A4579829}" srcOrd="0" destOrd="0" presId="urn:microsoft.com/office/officeart/2005/8/layout/orgChart1"/>
    <dgm:cxn modelId="{155E15F7-8F37-463E-827D-AE97427F7459}" srcId="{962EF565-09C0-420B-9AFF-11786A2BA2D9}" destId="{560EA556-B480-49E2-9567-B9FBF7ADC1E8}" srcOrd="2" destOrd="0" parTransId="{51DAF88D-04BA-4B25-9B5E-0CF4BC464CB5}" sibTransId="{24A9A802-C9B3-4F9B-890C-D4BE95FC2685}"/>
    <dgm:cxn modelId="{770DB39F-5E22-48E9-97C3-7CA608D046EA}" type="presOf" srcId="{C67FA3BB-EA4C-4479-994A-D27E04488094}" destId="{9E927A32-D441-40F9-AA72-4A366D3C3692}" srcOrd="0" destOrd="0" presId="urn:microsoft.com/office/officeart/2005/8/layout/orgChart1"/>
    <dgm:cxn modelId="{0144A158-1C00-4C05-AC75-676170BC9B5A}" type="presOf" srcId="{02771455-AA62-4DEF-8867-063761CDF7C5}" destId="{B7132992-BEDB-4069-8849-005F2FAEE512}" srcOrd="1" destOrd="0" presId="urn:microsoft.com/office/officeart/2005/8/layout/orgChart1"/>
    <dgm:cxn modelId="{9D3D090D-764C-4010-A5D9-44F952384414}" type="presOf" srcId="{51DAF88D-04BA-4B25-9B5E-0CF4BC464CB5}" destId="{ED894FDE-2CB5-4846-B7B9-C654F9F432E1}" srcOrd="0" destOrd="0" presId="urn:microsoft.com/office/officeart/2005/8/layout/orgChart1"/>
    <dgm:cxn modelId="{9FADDD6D-B738-4FA7-9158-4A97CD7F34F5}" type="presOf" srcId="{962EF565-09C0-420B-9AFF-11786A2BA2D9}" destId="{CB1A4EAA-E56B-4F28-9F0C-AA59694A21F3}" srcOrd="0" destOrd="0" presId="urn:microsoft.com/office/officeart/2005/8/layout/orgChart1"/>
    <dgm:cxn modelId="{C244190A-E2F9-4B36-80A5-037192BBF599}" type="presOf" srcId="{962EF565-09C0-420B-9AFF-11786A2BA2D9}" destId="{43775F0E-8078-46CE-9097-DE233210E786}" srcOrd="1" destOrd="0" presId="urn:microsoft.com/office/officeart/2005/8/layout/orgChart1"/>
    <dgm:cxn modelId="{70FCDBDC-7662-4225-99C0-3CCB05EFA3E6}" type="presOf" srcId="{7E555C2B-1BEE-4B55-8774-B2488101CF4D}" destId="{56F95A63-05A6-486D-90A4-48D17D135D76}" srcOrd="0" destOrd="0" presId="urn:microsoft.com/office/officeart/2005/8/layout/orgChart1"/>
    <dgm:cxn modelId="{B21FF10E-E62F-42FE-9477-FFDA42674146}" type="presOf" srcId="{560EA556-B480-49E2-9567-B9FBF7ADC1E8}" destId="{EDFF62DD-BC01-43C3-A49B-8C82453777BE}" srcOrd="1" destOrd="0" presId="urn:microsoft.com/office/officeart/2005/8/layout/orgChart1"/>
    <dgm:cxn modelId="{1CCEB45C-00ED-4554-809B-21586F67A20E}" srcId="{7E555C2B-1BEE-4B55-8774-B2488101CF4D}" destId="{962EF565-09C0-420B-9AFF-11786A2BA2D9}" srcOrd="0" destOrd="0" parTransId="{48EAEE3A-65DF-4361-8C4A-ED4F45101D9B}" sibTransId="{0005B5F8-BAB5-4C5F-BB96-DC764739EE8D}"/>
    <dgm:cxn modelId="{5974A3FF-83F8-44BF-9612-B9713CA999E7}" type="presOf" srcId="{3AA24459-14F8-415A-B896-7F5B18956559}" destId="{815B5EAA-6C2B-4E8F-AD50-5FD22F1E85C4}" srcOrd="0" destOrd="0" presId="urn:microsoft.com/office/officeart/2005/8/layout/orgChart1"/>
    <dgm:cxn modelId="{7CE276B2-2569-470A-8AF7-BECD59099346}" type="presParOf" srcId="{56F95A63-05A6-486D-90A4-48D17D135D76}" destId="{BE8F44C3-FB27-404A-999E-CA5FD5CD2AD2}" srcOrd="0" destOrd="0" presId="urn:microsoft.com/office/officeart/2005/8/layout/orgChart1"/>
    <dgm:cxn modelId="{543B437D-B751-475E-A3BF-B379032421B5}" type="presParOf" srcId="{BE8F44C3-FB27-404A-999E-CA5FD5CD2AD2}" destId="{8EC6BA24-359C-4728-88AF-05DFE4EEAB47}" srcOrd="0" destOrd="0" presId="urn:microsoft.com/office/officeart/2005/8/layout/orgChart1"/>
    <dgm:cxn modelId="{EB996215-2F54-4562-8A5C-548312A00D1B}" type="presParOf" srcId="{8EC6BA24-359C-4728-88AF-05DFE4EEAB47}" destId="{CB1A4EAA-E56B-4F28-9F0C-AA59694A21F3}" srcOrd="0" destOrd="0" presId="urn:microsoft.com/office/officeart/2005/8/layout/orgChart1"/>
    <dgm:cxn modelId="{6489EC7F-C7F2-4149-8619-33AE40D3542E}" type="presParOf" srcId="{8EC6BA24-359C-4728-88AF-05DFE4EEAB47}" destId="{43775F0E-8078-46CE-9097-DE233210E786}" srcOrd="1" destOrd="0" presId="urn:microsoft.com/office/officeart/2005/8/layout/orgChart1"/>
    <dgm:cxn modelId="{C405AEBF-3A75-4BFC-98EB-C546E48B38DF}" type="presParOf" srcId="{BE8F44C3-FB27-404A-999E-CA5FD5CD2AD2}" destId="{8FC49C51-478F-4D85-9D89-301F7DB4EBA0}" srcOrd="1" destOrd="0" presId="urn:microsoft.com/office/officeart/2005/8/layout/orgChart1"/>
    <dgm:cxn modelId="{602455A0-346B-4EE5-A344-5B6F8D22101B}" type="presParOf" srcId="{8FC49C51-478F-4D85-9D89-301F7DB4EBA0}" destId="{815B5EAA-6C2B-4E8F-AD50-5FD22F1E85C4}" srcOrd="0" destOrd="0" presId="urn:microsoft.com/office/officeart/2005/8/layout/orgChart1"/>
    <dgm:cxn modelId="{8C1EF28F-C146-4EC0-9B30-2C869BBE9F52}" type="presParOf" srcId="{8FC49C51-478F-4D85-9D89-301F7DB4EBA0}" destId="{376BFDF7-0145-4CDA-AAE1-CBE6E6287318}" srcOrd="1" destOrd="0" presId="urn:microsoft.com/office/officeart/2005/8/layout/orgChart1"/>
    <dgm:cxn modelId="{E54AE4FA-E0AC-41F4-B704-E6265A4C843A}" type="presParOf" srcId="{376BFDF7-0145-4CDA-AAE1-CBE6E6287318}" destId="{5C7B4F53-7586-4115-80D4-2A4F2A66D966}" srcOrd="0" destOrd="0" presId="urn:microsoft.com/office/officeart/2005/8/layout/orgChart1"/>
    <dgm:cxn modelId="{9EA9F97E-967E-41F6-8DB6-43453732FB88}" type="presParOf" srcId="{5C7B4F53-7586-4115-80D4-2A4F2A66D966}" destId="{9E927A32-D441-40F9-AA72-4A366D3C3692}" srcOrd="0" destOrd="0" presId="urn:microsoft.com/office/officeart/2005/8/layout/orgChart1"/>
    <dgm:cxn modelId="{CFA76BD5-4B62-4289-8EBB-F105B3A57009}" type="presParOf" srcId="{5C7B4F53-7586-4115-80D4-2A4F2A66D966}" destId="{D9BB6511-BD20-4B35-AC6A-74686F28E597}" srcOrd="1" destOrd="0" presId="urn:microsoft.com/office/officeart/2005/8/layout/orgChart1"/>
    <dgm:cxn modelId="{F0D7F169-A59C-4226-8D40-A3EA4DA40ADF}" type="presParOf" srcId="{376BFDF7-0145-4CDA-AAE1-CBE6E6287318}" destId="{B9984167-1F0A-40CB-A428-5306574513DE}" srcOrd="1" destOrd="0" presId="urn:microsoft.com/office/officeart/2005/8/layout/orgChart1"/>
    <dgm:cxn modelId="{C736E683-CBCD-4032-B49D-760594490821}" type="presParOf" srcId="{376BFDF7-0145-4CDA-AAE1-CBE6E6287318}" destId="{A67FC50F-A947-49E8-9574-28E9927BCF79}" srcOrd="2" destOrd="0" presId="urn:microsoft.com/office/officeart/2005/8/layout/orgChart1"/>
    <dgm:cxn modelId="{40E2B23D-5687-41B7-BB10-6CE199D0F38B}" type="presParOf" srcId="{8FC49C51-478F-4D85-9D89-301F7DB4EBA0}" destId="{552CC123-D233-4747-BA3F-28CC7166AFDA}" srcOrd="2" destOrd="0" presId="urn:microsoft.com/office/officeart/2005/8/layout/orgChart1"/>
    <dgm:cxn modelId="{0619CC04-FED7-4951-BDE3-1AC2A1A72ED0}" type="presParOf" srcId="{8FC49C51-478F-4D85-9D89-301F7DB4EBA0}" destId="{1AE80290-6E0F-49E9-9D46-C2DB28634C55}" srcOrd="3" destOrd="0" presId="urn:microsoft.com/office/officeart/2005/8/layout/orgChart1"/>
    <dgm:cxn modelId="{0CAAE882-76CE-46F8-813A-23E31DDDB97A}" type="presParOf" srcId="{1AE80290-6E0F-49E9-9D46-C2DB28634C55}" destId="{04053D62-E3E9-407F-8EA0-94561F6C9D01}" srcOrd="0" destOrd="0" presId="urn:microsoft.com/office/officeart/2005/8/layout/orgChart1"/>
    <dgm:cxn modelId="{1A2FD7A4-EDFA-4B74-A22C-D14227B79E78}" type="presParOf" srcId="{04053D62-E3E9-407F-8EA0-94561F6C9D01}" destId="{FBFB7841-8D67-4C33-8D16-591A8E6BC105}" srcOrd="0" destOrd="0" presId="urn:microsoft.com/office/officeart/2005/8/layout/orgChart1"/>
    <dgm:cxn modelId="{0BFD6001-C5F6-481B-BB08-A194034CACDB}" type="presParOf" srcId="{04053D62-E3E9-407F-8EA0-94561F6C9D01}" destId="{B7132992-BEDB-4069-8849-005F2FAEE512}" srcOrd="1" destOrd="0" presId="urn:microsoft.com/office/officeart/2005/8/layout/orgChart1"/>
    <dgm:cxn modelId="{D43E251E-0D2D-4DC5-B70F-415258F8AF83}" type="presParOf" srcId="{1AE80290-6E0F-49E9-9D46-C2DB28634C55}" destId="{6EE4C812-84A3-4958-8D5A-C0393BA87873}" srcOrd="1" destOrd="0" presId="urn:microsoft.com/office/officeart/2005/8/layout/orgChart1"/>
    <dgm:cxn modelId="{1B28F825-6E4F-4FDD-B98A-240C2622E227}" type="presParOf" srcId="{1AE80290-6E0F-49E9-9D46-C2DB28634C55}" destId="{F77F58FF-E325-4214-8A77-FE26651C6E2B}" srcOrd="2" destOrd="0" presId="urn:microsoft.com/office/officeart/2005/8/layout/orgChart1"/>
    <dgm:cxn modelId="{B049D5E5-41F8-42A5-8947-F49A90AB21D6}" type="presParOf" srcId="{8FC49C51-478F-4D85-9D89-301F7DB4EBA0}" destId="{ED894FDE-2CB5-4846-B7B9-C654F9F432E1}" srcOrd="4" destOrd="0" presId="urn:microsoft.com/office/officeart/2005/8/layout/orgChart1"/>
    <dgm:cxn modelId="{A643B3BC-E7E1-4D4B-92D1-9C7405340C3F}" type="presParOf" srcId="{8FC49C51-478F-4D85-9D89-301F7DB4EBA0}" destId="{03A9A67A-08EE-469D-9F2B-38F06ED7EEC4}" srcOrd="5" destOrd="0" presId="urn:microsoft.com/office/officeart/2005/8/layout/orgChart1"/>
    <dgm:cxn modelId="{4AA1E639-D54B-4594-A172-DD864B2DCB4A}" type="presParOf" srcId="{03A9A67A-08EE-469D-9F2B-38F06ED7EEC4}" destId="{C78CE3E8-2F4B-43AF-9C7A-E6D8843A93E6}" srcOrd="0" destOrd="0" presId="urn:microsoft.com/office/officeart/2005/8/layout/orgChart1"/>
    <dgm:cxn modelId="{9EF0988C-6A8C-40FB-9013-AFF8A8D7A9F1}" type="presParOf" srcId="{C78CE3E8-2F4B-43AF-9C7A-E6D8843A93E6}" destId="{60D16C70-927F-4898-A3F7-9693A4579829}" srcOrd="0" destOrd="0" presId="urn:microsoft.com/office/officeart/2005/8/layout/orgChart1"/>
    <dgm:cxn modelId="{EEC43782-0C99-4B1E-AE8A-D37E4EDF6B99}" type="presParOf" srcId="{C78CE3E8-2F4B-43AF-9C7A-E6D8843A93E6}" destId="{EDFF62DD-BC01-43C3-A49B-8C82453777BE}" srcOrd="1" destOrd="0" presId="urn:microsoft.com/office/officeart/2005/8/layout/orgChart1"/>
    <dgm:cxn modelId="{0D0D2E58-F093-4F55-9DB5-6DE72A03E90E}" type="presParOf" srcId="{03A9A67A-08EE-469D-9F2B-38F06ED7EEC4}" destId="{4BDBEF62-DD21-4754-9469-9833C611CB02}" srcOrd="1" destOrd="0" presId="urn:microsoft.com/office/officeart/2005/8/layout/orgChart1"/>
    <dgm:cxn modelId="{70B45951-62F2-4DA4-BAE8-ABF1F40B2432}" type="presParOf" srcId="{03A9A67A-08EE-469D-9F2B-38F06ED7EEC4}" destId="{3E58D038-07B6-42A2-A7F6-0C9A7290AE08}" srcOrd="2" destOrd="0" presId="urn:microsoft.com/office/officeart/2005/8/layout/orgChart1"/>
    <dgm:cxn modelId="{2583F042-0E50-4D22-8CA1-3E1D37425D0C}" type="presParOf" srcId="{BE8F44C3-FB27-404A-999E-CA5FD5CD2AD2}" destId="{EB4BA600-988D-45D2-920A-6A8C143AF264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E555C2B-1BEE-4B55-8774-B2488101CF4D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62EF565-09C0-420B-9AFF-11786A2BA2D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Strunné nástroje</a:t>
          </a:r>
          <a:endParaRPr lang="cs-CZ" dirty="0">
            <a:solidFill>
              <a:schemeClr val="tx1"/>
            </a:solidFill>
          </a:endParaRPr>
        </a:p>
      </dgm:t>
    </dgm:pt>
    <dgm:pt modelId="{48EAEE3A-65DF-4361-8C4A-ED4F45101D9B}" type="parTrans" cxnId="{1CCEB45C-00ED-4554-809B-21586F67A20E}">
      <dgm:prSet/>
      <dgm:spPr/>
      <dgm:t>
        <a:bodyPr/>
        <a:lstStyle/>
        <a:p>
          <a:endParaRPr lang="cs-CZ"/>
        </a:p>
      </dgm:t>
    </dgm:pt>
    <dgm:pt modelId="{0005B5F8-BAB5-4C5F-BB96-DC764739EE8D}" type="sibTrans" cxnId="{1CCEB45C-00ED-4554-809B-21586F67A20E}">
      <dgm:prSet/>
      <dgm:spPr/>
      <dgm:t>
        <a:bodyPr/>
        <a:lstStyle/>
        <a:p>
          <a:endParaRPr lang="cs-CZ"/>
        </a:p>
      </dgm:t>
    </dgm:pt>
    <dgm:pt modelId="{C67FA3BB-EA4C-4479-994A-D27E04488094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smyčcové</a:t>
          </a:r>
          <a:endParaRPr lang="cs-CZ" b="1" dirty="0">
            <a:solidFill>
              <a:schemeClr val="tx1"/>
            </a:solidFill>
          </a:endParaRPr>
        </a:p>
      </dgm:t>
    </dgm:pt>
    <dgm:pt modelId="{3AA24459-14F8-415A-B896-7F5B18956559}" type="parTrans" cxnId="{221A5EE4-E8C4-4597-9DC1-3A2330BE295A}">
      <dgm:prSet/>
      <dgm:spPr/>
      <dgm:t>
        <a:bodyPr/>
        <a:lstStyle/>
        <a:p>
          <a:endParaRPr lang="cs-CZ"/>
        </a:p>
      </dgm:t>
    </dgm:pt>
    <dgm:pt modelId="{315FCD77-F9B9-4E30-8EDA-6CB72DC62C13}" type="sibTrans" cxnId="{221A5EE4-E8C4-4597-9DC1-3A2330BE295A}">
      <dgm:prSet/>
      <dgm:spPr/>
      <dgm:t>
        <a:bodyPr/>
        <a:lstStyle/>
        <a:p>
          <a:endParaRPr lang="cs-CZ"/>
        </a:p>
      </dgm:t>
    </dgm:pt>
    <dgm:pt modelId="{02771455-AA62-4DEF-8867-063761CDF7C5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drnkací</a:t>
          </a:r>
          <a:endParaRPr lang="cs-CZ" b="1" dirty="0">
            <a:solidFill>
              <a:schemeClr val="tx1"/>
            </a:solidFill>
          </a:endParaRPr>
        </a:p>
      </dgm:t>
    </dgm:pt>
    <dgm:pt modelId="{17B72076-8EA2-4BBC-9322-3FDB497CD2E3}" type="parTrans" cxnId="{124C2225-0CE9-4F0E-B571-09838A14914E}">
      <dgm:prSet/>
      <dgm:spPr/>
      <dgm:t>
        <a:bodyPr/>
        <a:lstStyle/>
        <a:p>
          <a:endParaRPr lang="cs-CZ"/>
        </a:p>
      </dgm:t>
    </dgm:pt>
    <dgm:pt modelId="{3CB22C7A-759E-4067-8D0A-949D8B97B7E9}" type="sibTrans" cxnId="{124C2225-0CE9-4F0E-B571-09838A14914E}">
      <dgm:prSet/>
      <dgm:spPr/>
      <dgm:t>
        <a:bodyPr/>
        <a:lstStyle/>
        <a:p>
          <a:endParaRPr lang="cs-CZ"/>
        </a:p>
      </dgm:t>
    </dgm:pt>
    <dgm:pt modelId="{560EA556-B480-49E2-9567-B9FBF7ADC1E8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úderné</a:t>
          </a:r>
          <a:endParaRPr lang="cs-CZ" b="1" dirty="0">
            <a:solidFill>
              <a:schemeClr val="tx1"/>
            </a:solidFill>
          </a:endParaRPr>
        </a:p>
      </dgm:t>
    </dgm:pt>
    <dgm:pt modelId="{51DAF88D-04BA-4B25-9B5E-0CF4BC464CB5}" type="parTrans" cxnId="{155E15F7-8F37-463E-827D-AE97427F7459}">
      <dgm:prSet/>
      <dgm:spPr/>
      <dgm:t>
        <a:bodyPr/>
        <a:lstStyle/>
        <a:p>
          <a:endParaRPr lang="cs-CZ"/>
        </a:p>
      </dgm:t>
    </dgm:pt>
    <dgm:pt modelId="{24A9A802-C9B3-4F9B-890C-D4BE95FC2685}" type="sibTrans" cxnId="{155E15F7-8F37-463E-827D-AE97427F7459}">
      <dgm:prSet/>
      <dgm:spPr/>
      <dgm:t>
        <a:bodyPr/>
        <a:lstStyle/>
        <a:p>
          <a:endParaRPr lang="cs-CZ"/>
        </a:p>
      </dgm:t>
    </dgm:pt>
    <dgm:pt modelId="{56F95A63-05A6-486D-90A4-48D17D135D76}" type="pres">
      <dgm:prSet presAssocID="{7E555C2B-1BEE-4B55-8774-B2488101CF4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E8F44C3-FB27-404A-999E-CA5FD5CD2AD2}" type="pres">
      <dgm:prSet presAssocID="{962EF565-09C0-420B-9AFF-11786A2BA2D9}" presName="hierRoot1" presStyleCnt="0">
        <dgm:presLayoutVars>
          <dgm:hierBranch val="init"/>
        </dgm:presLayoutVars>
      </dgm:prSet>
      <dgm:spPr/>
    </dgm:pt>
    <dgm:pt modelId="{8EC6BA24-359C-4728-88AF-05DFE4EEAB47}" type="pres">
      <dgm:prSet presAssocID="{962EF565-09C0-420B-9AFF-11786A2BA2D9}" presName="rootComposite1" presStyleCnt="0"/>
      <dgm:spPr/>
    </dgm:pt>
    <dgm:pt modelId="{CB1A4EAA-E56B-4F28-9F0C-AA59694A21F3}" type="pres">
      <dgm:prSet presAssocID="{962EF565-09C0-420B-9AFF-11786A2BA2D9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3775F0E-8078-46CE-9097-DE233210E786}" type="pres">
      <dgm:prSet presAssocID="{962EF565-09C0-420B-9AFF-11786A2BA2D9}" presName="rootConnector1" presStyleLbl="node1" presStyleIdx="0" presStyleCnt="0"/>
      <dgm:spPr/>
      <dgm:t>
        <a:bodyPr/>
        <a:lstStyle/>
        <a:p>
          <a:endParaRPr lang="cs-CZ"/>
        </a:p>
      </dgm:t>
    </dgm:pt>
    <dgm:pt modelId="{8FC49C51-478F-4D85-9D89-301F7DB4EBA0}" type="pres">
      <dgm:prSet presAssocID="{962EF565-09C0-420B-9AFF-11786A2BA2D9}" presName="hierChild2" presStyleCnt="0"/>
      <dgm:spPr/>
    </dgm:pt>
    <dgm:pt modelId="{815B5EAA-6C2B-4E8F-AD50-5FD22F1E85C4}" type="pres">
      <dgm:prSet presAssocID="{3AA24459-14F8-415A-B896-7F5B18956559}" presName="Name37" presStyleLbl="parChTrans1D2" presStyleIdx="0" presStyleCnt="3"/>
      <dgm:spPr/>
      <dgm:t>
        <a:bodyPr/>
        <a:lstStyle/>
        <a:p>
          <a:endParaRPr lang="cs-CZ"/>
        </a:p>
      </dgm:t>
    </dgm:pt>
    <dgm:pt modelId="{376BFDF7-0145-4CDA-AAE1-CBE6E6287318}" type="pres">
      <dgm:prSet presAssocID="{C67FA3BB-EA4C-4479-994A-D27E04488094}" presName="hierRoot2" presStyleCnt="0">
        <dgm:presLayoutVars>
          <dgm:hierBranch val="init"/>
        </dgm:presLayoutVars>
      </dgm:prSet>
      <dgm:spPr/>
    </dgm:pt>
    <dgm:pt modelId="{5C7B4F53-7586-4115-80D4-2A4F2A66D966}" type="pres">
      <dgm:prSet presAssocID="{C67FA3BB-EA4C-4479-994A-D27E04488094}" presName="rootComposite" presStyleCnt="0"/>
      <dgm:spPr/>
    </dgm:pt>
    <dgm:pt modelId="{9E927A32-D441-40F9-AA72-4A366D3C3692}" type="pres">
      <dgm:prSet presAssocID="{C67FA3BB-EA4C-4479-994A-D27E04488094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9BB6511-BD20-4B35-AC6A-74686F28E597}" type="pres">
      <dgm:prSet presAssocID="{C67FA3BB-EA4C-4479-994A-D27E04488094}" presName="rootConnector" presStyleLbl="node2" presStyleIdx="0" presStyleCnt="3"/>
      <dgm:spPr/>
      <dgm:t>
        <a:bodyPr/>
        <a:lstStyle/>
        <a:p>
          <a:endParaRPr lang="cs-CZ"/>
        </a:p>
      </dgm:t>
    </dgm:pt>
    <dgm:pt modelId="{B9984167-1F0A-40CB-A428-5306574513DE}" type="pres">
      <dgm:prSet presAssocID="{C67FA3BB-EA4C-4479-994A-D27E04488094}" presName="hierChild4" presStyleCnt="0"/>
      <dgm:spPr/>
    </dgm:pt>
    <dgm:pt modelId="{A67FC50F-A947-49E8-9574-28E9927BCF79}" type="pres">
      <dgm:prSet presAssocID="{C67FA3BB-EA4C-4479-994A-D27E04488094}" presName="hierChild5" presStyleCnt="0"/>
      <dgm:spPr/>
    </dgm:pt>
    <dgm:pt modelId="{552CC123-D233-4747-BA3F-28CC7166AFDA}" type="pres">
      <dgm:prSet presAssocID="{17B72076-8EA2-4BBC-9322-3FDB497CD2E3}" presName="Name37" presStyleLbl="parChTrans1D2" presStyleIdx="1" presStyleCnt="3"/>
      <dgm:spPr/>
      <dgm:t>
        <a:bodyPr/>
        <a:lstStyle/>
        <a:p>
          <a:endParaRPr lang="cs-CZ"/>
        </a:p>
      </dgm:t>
    </dgm:pt>
    <dgm:pt modelId="{1AE80290-6E0F-49E9-9D46-C2DB28634C55}" type="pres">
      <dgm:prSet presAssocID="{02771455-AA62-4DEF-8867-063761CDF7C5}" presName="hierRoot2" presStyleCnt="0">
        <dgm:presLayoutVars>
          <dgm:hierBranch val="init"/>
        </dgm:presLayoutVars>
      </dgm:prSet>
      <dgm:spPr/>
    </dgm:pt>
    <dgm:pt modelId="{04053D62-E3E9-407F-8EA0-94561F6C9D01}" type="pres">
      <dgm:prSet presAssocID="{02771455-AA62-4DEF-8867-063761CDF7C5}" presName="rootComposite" presStyleCnt="0"/>
      <dgm:spPr/>
    </dgm:pt>
    <dgm:pt modelId="{FBFB7841-8D67-4C33-8D16-591A8E6BC105}" type="pres">
      <dgm:prSet presAssocID="{02771455-AA62-4DEF-8867-063761CDF7C5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7132992-BEDB-4069-8849-005F2FAEE512}" type="pres">
      <dgm:prSet presAssocID="{02771455-AA62-4DEF-8867-063761CDF7C5}" presName="rootConnector" presStyleLbl="node2" presStyleIdx="1" presStyleCnt="3"/>
      <dgm:spPr/>
      <dgm:t>
        <a:bodyPr/>
        <a:lstStyle/>
        <a:p>
          <a:endParaRPr lang="cs-CZ"/>
        </a:p>
      </dgm:t>
    </dgm:pt>
    <dgm:pt modelId="{6EE4C812-84A3-4958-8D5A-C0393BA87873}" type="pres">
      <dgm:prSet presAssocID="{02771455-AA62-4DEF-8867-063761CDF7C5}" presName="hierChild4" presStyleCnt="0"/>
      <dgm:spPr/>
    </dgm:pt>
    <dgm:pt modelId="{F77F58FF-E325-4214-8A77-FE26651C6E2B}" type="pres">
      <dgm:prSet presAssocID="{02771455-AA62-4DEF-8867-063761CDF7C5}" presName="hierChild5" presStyleCnt="0"/>
      <dgm:spPr/>
    </dgm:pt>
    <dgm:pt modelId="{ED894FDE-2CB5-4846-B7B9-C654F9F432E1}" type="pres">
      <dgm:prSet presAssocID="{51DAF88D-04BA-4B25-9B5E-0CF4BC464CB5}" presName="Name37" presStyleLbl="parChTrans1D2" presStyleIdx="2" presStyleCnt="3"/>
      <dgm:spPr/>
      <dgm:t>
        <a:bodyPr/>
        <a:lstStyle/>
        <a:p>
          <a:endParaRPr lang="cs-CZ"/>
        </a:p>
      </dgm:t>
    </dgm:pt>
    <dgm:pt modelId="{03A9A67A-08EE-469D-9F2B-38F06ED7EEC4}" type="pres">
      <dgm:prSet presAssocID="{560EA556-B480-49E2-9567-B9FBF7ADC1E8}" presName="hierRoot2" presStyleCnt="0">
        <dgm:presLayoutVars>
          <dgm:hierBranch val="init"/>
        </dgm:presLayoutVars>
      </dgm:prSet>
      <dgm:spPr/>
    </dgm:pt>
    <dgm:pt modelId="{C78CE3E8-2F4B-43AF-9C7A-E6D8843A93E6}" type="pres">
      <dgm:prSet presAssocID="{560EA556-B480-49E2-9567-B9FBF7ADC1E8}" presName="rootComposite" presStyleCnt="0"/>
      <dgm:spPr/>
    </dgm:pt>
    <dgm:pt modelId="{60D16C70-927F-4898-A3F7-9693A4579829}" type="pres">
      <dgm:prSet presAssocID="{560EA556-B480-49E2-9567-B9FBF7ADC1E8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DFF62DD-BC01-43C3-A49B-8C82453777BE}" type="pres">
      <dgm:prSet presAssocID="{560EA556-B480-49E2-9567-B9FBF7ADC1E8}" presName="rootConnector" presStyleLbl="node2" presStyleIdx="2" presStyleCnt="3"/>
      <dgm:spPr/>
      <dgm:t>
        <a:bodyPr/>
        <a:lstStyle/>
        <a:p>
          <a:endParaRPr lang="cs-CZ"/>
        </a:p>
      </dgm:t>
    </dgm:pt>
    <dgm:pt modelId="{4BDBEF62-DD21-4754-9469-9833C611CB02}" type="pres">
      <dgm:prSet presAssocID="{560EA556-B480-49E2-9567-B9FBF7ADC1E8}" presName="hierChild4" presStyleCnt="0"/>
      <dgm:spPr/>
    </dgm:pt>
    <dgm:pt modelId="{3E58D038-07B6-42A2-A7F6-0C9A7290AE08}" type="pres">
      <dgm:prSet presAssocID="{560EA556-B480-49E2-9567-B9FBF7ADC1E8}" presName="hierChild5" presStyleCnt="0"/>
      <dgm:spPr/>
    </dgm:pt>
    <dgm:pt modelId="{EB4BA600-988D-45D2-920A-6A8C143AF264}" type="pres">
      <dgm:prSet presAssocID="{962EF565-09C0-420B-9AFF-11786A2BA2D9}" presName="hierChild3" presStyleCnt="0"/>
      <dgm:spPr/>
    </dgm:pt>
  </dgm:ptLst>
  <dgm:cxnLst>
    <dgm:cxn modelId="{221A5EE4-E8C4-4597-9DC1-3A2330BE295A}" srcId="{962EF565-09C0-420B-9AFF-11786A2BA2D9}" destId="{C67FA3BB-EA4C-4479-994A-D27E04488094}" srcOrd="0" destOrd="0" parTransId="{3AA24459-14F8-415A-B896-7F5B18956559}" sibTransId="{315FCD77-F9B9-4E30-8EDA-6CB72DC62C13}"/>
    <dgm:cxn modelId="{124C2225-0CE9-4F0E-B571-09838A14914E}" srcId="{962EF565-09C0-420B-9AFF-11786A2BA2D9}" destId="{02771455-AA62-4DEF-8867-063761CDF7C5}" srcOrd="1" destOrd="0" parTransId="{17B72076-8EA2-4BBC-9322-3FDB497CD2E3}" sibTransId="{3CB22C7A-759E-4067-8D0A-949D8B97B7E9}"/>
    <dgm:cxn modelId="{3CB8CEB2-BFC1-4909-A894-3668B58F0855}" type="presOf" srcId="{560EA556-B480-49E2-9567-B9FBF7ADC1E8}" destId="{EDFF62DD-BC01-43C3-A49B-8C82453777BE}" srcOrd="1" destOrd="0" presId="urn:microsoft.com/office/officeart/2005/8/layout/orgChart1"/>
    <dgm:cxn modelId="{C22A0656-9C8D-48D5-9772-4AA6DCA1C22D}" type="presOf" srcId="{7E555C2B-1BEE-4B55-8774-B2488101CF4D}" destId="{56F95A63-05A6-486D-90A4-48D17D135D76}" srcOrd="0" destOrd="0" presId="urn:microsoft.com/office/officeart/2005/8/layout/orgChart1"/>
    <dgm:cxn modelId="{2A219749-A392-4E9C-9FAF-FE8CB6F655A0}" type="presOf" srcId="{3AA24459-14F8-415A-B896-7F5B18956559}" destId="{815B5EAA-6C2B-4E8F-AD50-5FD22F1E85C4}" srcOrd="0" destOrd="0" presId="urn:microsoft.com/office/officeart/2005/8/layout/orgChart1"/>
    <dgm:cxn modelId="{C4A25087-0781-4F1E-9D0B-352980333B22}" type="presOf" srcId="{C67FA3BB-EA4C-4479-994A-D27E04488094}" destId="{9E927A32-D441-40F9-AA72-4A366D3C3692}" srcOrd="0" destOrd="0" presId="urn:microsoft.com/office/officeart/2005/8/layout/orgChart1"/>
    <dgm:cxn modelId="{155E15F7-8F37-463E-827D-AE97427F7459}" srcId="{962EF565-09C0-420B-9AFF-11786A2BA2D9}" destId="{560EA556-B480-49E2-9567-B9FBF7ADC1E8}" srcOrd="2" destOrd="0" parTransId="{51DAF88D-04BA-4B25-9B5E-0CF4BC464CB5}" sibTransId="{24A9A802-C9B3-4F9B-890C-D4BE95FC2685}"/>
    <dgm:cxn modelId="{FE9E7DAE-9DB7-43AD-82E4-23744C71F79B}" type="presOf" srcId="{C67FA3BB-EA4C-4479-994A-D27E04488094}" destId="{D9BB6511-BD20-4B35-AC6A-74686F28E597}" srcOrd="1" destOrd="0" presId="urn:microsoft.com/office/officeart/2005/8/layout/orgChart1"/>
    <dgm:cxn modelId="{B5B4AB17-D66A-4A01-87AD-1FF20E177894}" type="presOf" srcId="{02771455-AA62-4DEF-8867-063761CDF7C5}" destId="{FBFB7841-8D67-4C33-8D16-591A8E6BC105}" srcOrd="0" destOrd="0" presId="urn:microsoft.com/office/officeart/2005/8/layout/orgChart1"/>
    <dgm:cxn modelId="{C5A335F7-0F5F-4788-B6A3-BA6F188BD11E}" type="presOf" srcId="{51DAF88D-04BA-4B25-9B5E-0CF4BC464CB5}" destId="{ED894FDE-2CB5-4846-B7B9-C654F9F432E1}" srcOrd="0" destOrd="0" presId="urn:microsoft.com/office/officeart/2005/8/layout/orgChart1"/>
    <dgm:cxn modelId="{E3CADDFF-77C1-457C-AC49-50D1D6595527}" type="presOf" srcId="{560EA556-B480-49E2-9567-B9FBF7ADC1E8}" destId="{60D16C70-927F-4898-A3F7-9693A4579829}" srcOrd="0" destOrd="0" presId="urn:microsoft.com/office/officeart/2005/8/layout/orgChart1"/>
    <dgm:cxn modelId="{EA09570D-70EC-42AD-8C01-27F354747634}" type="presOf" srcId="{962EF565-09C0-420B-9AFF-11786A2BA2D9}" destId="{CB1A4EAA-E56B-4F28-9F0C-AA59694A21F3}" srcOrd="0" destOrd="0" presId="urn:microsoft.com/office/officeart/2005/8/layout/orgChart1"/>
    <dgm:cxn modelId="{8E254249-8C03-447C-B35A-1C60316DAC19}" type="presOf" srcId="{17B72076-8EA2-4BBC-9322-3FDB497CD2E3}" destId="{552CC123-D233-4747-BA3F-28CC7166AFDA}" srcOrd="0" destOrd="0" presId="urn:microsoft.com/office/officeart/2005/8/layout/orgChart1"/>
    <dgm:cxn modelId="{0B49F3FD-6925-4676-AFAE-058FF0241BAF}" type="presOf" srcId="{02771455-AA62-4DEF-8867-063761CDF7C5}" destId="{B7132992-BEDB-4069-8849-005F2FAEE512}" srcOrd="1" destOrd="0" presId="urn:microsoft.com/office/officeart/2005/8/layout/orgChart1"/>
    <dgm:cxn modelId="{1CCEB45C-00ED-4554-809B-21586F67A20E}" srcId="{7E555C2B-1BEE-4B55-8774-B2488101CF4D}" destId="{962EF565-09C0-420B-9AFF-11786A2BA2D9}" srcOrd="0" destOrd="0" parTransId="{48EAEE3A-65DF-4361-8C4A-ED4F45101D9B}" sibTransId="{0005B5F8-BAB5-4C5F-BB96-DC764739EE8D}"/>
    <dgm:cxn modelId="{D93C27B1-4E2D-4C8C-9B8F-6A7F9B9A1265}" type="presOf" srcId="{962EF565-09C0-420B-9AFF-11786A2BA2D9}" destId="{43775F0E-8078-46CE-9097-DE233210E786}" srcOrd="1" destOrd="0" presId="urn:microsoft.com/office/officeart/2005/8/layout/orgChart1"/>
    <dgm:cxn modelId="{28D63A47-BFDD-4EB0-85F2-0AD931570F79}" type="presParOf" srcId="{56F95A63-05A6-486D-90A4-48D17D135D76}" destId="{BE8F44C3-FB27-404A-999E-CA5FD5CD2AD2}" srcOrd="0" destOrd="0" presId="urn:microsoft.com/office/officeart/2005/8/layout/orgChart1"/>
    <dgm:cxn modelId="{AEFCCDA0-325A-489B-9FAB-0D2DEB90769D}" type="presParOf" srcId="{BE8F44C3-FB27-404A-999E-CA5FD5CD2AD2}" destId="{8EC6BA24-359C-4728-88AF-05DFE4EEAB47}" srcOrd="0" destOrd="0" presId="urn:microsoft.com/office/officeart/2005/8/layout/orgChart1"/>
    <dgm:cxn modelId="{1A9E915C-D8FD-41F4-8736-85DAD3CB4E77}" type="presParOf" srcId="{8EC6BA24-359C-4728-88AF-05DFE4EEAB47}" destId="{CB1A4EAA-E56B-4F28-9F0C-AA59694A21F3}" srcOrd="0" destOrd="0" presId="urn:microsoft.com/office/officeart/2005/8/layout/orgChart1"/>
    <dgm:cxn modelId="{89A038F3-6E79-4F84-8FDE-D2F09B09C1A3}" type="presParOf" srcId="{8EC6BA24-359C-4728-88AF-05DFE4EEAB47}" destId="{43775F0E-8078-46CE-9097-DE233210E786}" srcOrd="1" destOrd="0" presId="urn:microsoft.com/office/officeart/2005/8/layout/orgChart1"/>
    <dgm:cxn modelId="{36B51AD1-FB82-42B3-AB47-C5498A9E8677}" type="presParOf" srcId="{BE8F44C3-FB27-404A-999E-CA5FD5CD2AD2}" destId="{8FC49C51-478F-4D85-9D89-301F7DB4EBA0}" srcOrd="1" destOrd="0" presId="urn:microsoft.com/office/officeart/2005/8/layout/orgChart1"/>
    <dgm:cxn modelId="{4A109065-642A-4CEF-A1A6-6D36CC67E24A}" type="presParOf" srcId="{8FC49C51-478F-4D85-9D89-301F7DB4EBA0}" destId="{815B5EAA-6C2B-4E8F-AD50-5FD22F1E85C4}" srcOrd="0" destOrd="0" presId="urn:microsoft.com/office/officeart/2005/8/layout/orgChart1"/>
    <dgm:cxn modelId="{B8E723DD-14D0-4BFE-BCE3-3F8124A515B7}" type="presParOf" srcId="{8FC49C51-478F-4D85-9D89-301F7DB4EBA0}" destId="{376BFDF7-0145-4CDA-AAE1-CBE6E6287318}" srcOrd="1" destOrd="0" presId="urn:microsoft.com/office/officeart/2005/8/layout/orgChart1"/>
    <dgm:cxn modelId="{4011E222-A135-4CB6-AE46-8576FF29B29E}" type="presParOf" srcId="{376BFDF7-0145-4CDA-AAE1-CBE6E6287318}" destId="{5C7B4F53-7586-4115-80D4-2A4F2A66D966}" srcOrd="0" destOrd="0" presId="urn:microsoft.com/office/officeart/2005/8/layout/orgChart1"/>
    <dgm:cxn modelId="{5FB6C4FC-DBA8-4763-8AD7-2093DEFD5224}" type="presParOf" srcId="{5C7B4F53-7586-4115-80D4-2A4F2A66D966}" destId="{9E927A32-D441-40F9-AA72-4A366D3C3692}" srcOrd="0" destOrd="0" presId="urn:microsoft.com/office/officeart/2005/8/layout/orgChart1"/>
    <dgm:cxn modelId="{DF882473-B2F5-4110-8C91-FEB3B284FE38}" type="presParOf" srcId="{5C7B4F53-7586-4115-80D4-2A4F2A66D966}" destId="{D9BB6511-BD20-4B35-AC6A-74686F28E597}" srcOrd="1" destOrd="0" presId="urn:microsoft.com/office/officeart/2005/8/layout/orgChart1"/>
    <dgm:cxn modelId="{8163C163-CA6C-4D29-B93D-ADBA329A1155}" type="presParOf" srcId="{376BFDF7-0145-4CDA-AAE1-CBE6E6287318}" destId="{B9984167-1F0A-40CB-A428-5306574513DE}" srcOrd="1" destOrd="0" presId="urn:microsoft.com/office/officeart/2005/8/layout/orgChart1"/>
    <dgm:cxn modelId="{D5FC31CC-6D92-4367-B721-AB6530D7ACFF}" type="presParOf" srcId="{376BFDF7-0145-4CDA-AAE1-CBE6E6287318}" destId="{A67FC50F-A947-49E8-9574-28E9927BCF79}" srcOrd="2" destOrd="0" presId="urn:microsoft.com/office/officeart/2005/8/layout/orgChart1"/>
    <dgm:cxn modelId="{6510EF4A-85CB-4D50-991C-3F9328B83FE0}" type="presParOf" srcId="{8FC49C51-478F-4D85-9D89-301F7DB4EBA0}" destId="{552CC123-D233-4747-BA3F-28CC7166AFDA}" srcOrd="2" destOrd="0" presId="urn:microsoft.com/office/officeart/2005/8/layout/orgChart1"/>
    <dgm:cxn modelId="{3A8618F5-5722-488D-AD81-552477B0DDD1}" type="presParOf" srcId="{8FC49C51-478F-4D85-9D89-301F7DB4EBA0}" destId="{1AE80290-6E0F-49E9-9D46-C2DB28634C55}" srcOrd="3" destOrd="0" presId="urn:microsoft.com/office/officeart/2005/8/layout/orgChart1"/>
    <dgm:cxn modelId="{4448DE6E-168F-498F-92B9-49004192FBA3}" type="presParOf" srcId="{1AE80290-6E0F-49E9-9D46-C2DB28634C55}" destId="{04053D62-E3E9-407F-8EA0-94561F6C9D01}" srcOrd="0" destOrd="0" presId="urn:microsoft.com/office/officeart/2005/8/layout/orgChart1"/>
    <dgm:cxn modelId="{B4CD59B5-96FA-4175-942C-A8113798087B}" type="presParOf" srcId="{04053D62-E3E9-407F-8EA0-94561F6C9D01}" destId="{FBFB7841-8D67-4C33-8D16-591A8E6BC105}" srcOrd="0" destOrd="0" presId="urn:microsoft.com/office/officeart/2005/8/layout/orgChart1"/>
    <dgm:cxn modelId="{F37CE932-D8FC-40C4-8E43-642C01F1692C}" type="presParOf" srcId="{04053D62-E3E9-407F-8EA0-94561F6C9D01}" destId="{B7132992-BEDB-4069-8849-005F2FAEE512}" srcOrd="1" destOrd="0" presId="urn:microsoft.com/office/officeart/2005/8/layout/orgChart1"/>
    <dgm:cxn modelId="{5A3146E7-91EB-4895-BB6E-708B73A473F0}" type="presParOf" srcId="{1AE80290-6E0F-49E9-9D46-C2DB28634C55}" destId="{6EE4C812-84A3-4958-8D5A-C0393BA87873}" srcOrd="1" destOrd="0" presId="urn:microsoft.com/office/officeart/2005/8/layout/orgChart1"/>
    <dgm:cxn modelId="{55C950CF-6819-4CC2-B418-5C93ABD7F254}" type="presParOf" srcId="{1AE80290-6E0F-49E9-9D46-C2DB28634C55}" destId="{F77F58FF-E325-4214-8A77-FE26651C6E2B}" srcOrd="2" destOrd="0" presId="urn:microsoft.com/office/officeart/2005/8/layout/orgChart1"/>
    <dgm:cxn modelId="{F27336BB-259B-4310-A48F-A35678973742}" type="presParOf" srcId="{8FC49C51-478F-4D85-9D89-301F7DB4EBA0}" destId="{ED894FDE-2CB5-4846-B7B9-C654F9F432E1}" srcOrd="4" destOrd="0" presId="urn:microsoft.com/office/officeart/2005/8/layout/orgChart1"/>
    <dgm:cxn modelId="{3E93C15D-8416-4C5F-A876-30FA6F5962A7}" type="presParOf" srcId="{8FC49C51-478F-4D85-9D89-301F7DB4EBA0}" destId="{03A9A67A-08EE-469D-9F2B-38F06ED7EEC4}" srcOrd="5" destOrd="0" presId="urn:microsoft.com/office/officeart/2005/8/layout/orgChart1"/>
    <dgm:cxn modelId="{52C34040-8CE0-496C-A8B9-7B861689840D}" type="presParOf" srcId="{03A9A67A-08EE-469D-9F2B-38F06ED7EEC4}" destId="{C78CE3E8-2F4B-43AF-9C7A-E6D8843A93E6}" srcOrd="0" destOrd="0" presId="urn:microsoft.com/office/officeart/2005/8/layout/orgChart1"/>
    <dgm:cxn modelId="{7C977914-CE55-4F07-B8EE-2B35D446EADB}" type="presParOf" srcId="{C78CE3E8-2F4B-43AF-9C7A-E6D8843A93E6}" destId="{60D16C70-927F-4898-A3F7-9693A4579829}" srcOrd="0" destOrd="0" presId="urn:microsoft.com/office/officeart/2005/8/layout/orgChart1"/>
    <dgm:cxn modelId="{6B8C951F-FDF5-465E-B150-E6E56823DD6C}" type="presParOf" srcId="{C78CE3E8-2F4B-43AF-9C7A-E6D8843A93E6}" destId="{EDFF62DD-BC01-43C3-A49B-8C82453777BE}" srcOrd="1" destOrd="0" presId="urn:microsoft.com/office/officeart/2005/8/layout/orgChart1"/>
    <dgm:cxn modelId="{46E3D76C-8DBC-45D3-9C23-6008AF003730}" type="presParOf" srcId="{03A9A67A-08EE-469D-9F2B-38F06ED7EEC4}" destId="{4BDBEF62-DD21-4754-9469-9833C611CB02}" srcOrd="1" destOrd="0" presId="urn:microsoft.com/office/officeart/2005/8/layout/orgChart1"/>
    <dgm:cxn modelId="{8B0C6303-C5C2-478F-970D-0B827955EDAD}" type="presParOf" srcId="{03A9A67A-08EE-469D-9F2B-38F06ED7EEC4}" destId="{3E58D038-07B6-42A2-A7F6-0C9A7290AE08}" srcOrd="2" destOrd="0" presId="urn:microsoft.com/office/officeart/2005/8/layout/orgChart1"/>
    <dgm:cxn modelId="{F937F88C-8B9C-450B-A435-9F9042AC1C96}" type="presParOf" srcId="{BE8F44C3-FB27-404A-999E-CA5FD5CD2AD2}" destId="{EB4BA600-988D-45D2-920A-6A8C143AF264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wmf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0R145MXyUJU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I3qbB4Kq3Y0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www.youtube.com/watch?v=V_K5zRA2APo" TargetMode="Externa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qKXeJxwIBZY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PGveInjwW6I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Guitare_carr%C3%A9.png" TargetMode="External"/><Relationship Id="rId7" Type="http://schemas.openxmlformats.org/officeDocument/2006/relationships/hyperlink" Target="http://commons.wikimedia.org/wiki/File:Mandolin1.jpg" TargetMode="External"/><Relationship Id="rId2" Type="http://schemas.openxmlformats.org/officeDocument/2006/relationships/hyperlink" Target="http://cs.wikipedia.org/wiki/Soubor:Guitar_picks-KayEss-1.jpe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ommons.wikimedia.org/wiki/File:Lute_(by_Princess_Ruto,_2013-02-11).jpg" TargetMode="External"/><Relationship Id="rId5" Type="http://schemas.openxmlformats.org/officeDocument/2006/relationships/hyperlink" Target="http://commons.wikimedia.org/wiki/File:BluegrassBanjo.jpg" TargetMode="External"/><Relationship Id="rId4" Type="http://schemas.openxmlformats.org/officeDocument/2006/relationships/hyperlink" Target="http://commons.wikimedia.org/wiki/File:TenorBalalaika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/>
              <a:t>: VY_32_INOVACE_04_25_Drnkací strunné nástroje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Monika Kloučková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/>
              <a:t>Vzdělávací obor/Předmět/Téma</a:t>
            </a:r>
            <a:r>
              <a:rPr lang="cs-CZ" sz="1700" dirty="0" smtClean="0"/>
              <a:t>: Umění a kultura/Hudební výchova/Hudební nástroje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</a:t>
            </a:r>
            <a:r>
              <a:rPr lang="cs-CZ" sz="1700" dirty="0"/>
              <a:t>v</a:t>
            </a:r>
            <a:r>
              <a:rPr lang="cs-CZ" sz="1700" dirty="0" smtClean="0"/>
              <a:t>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</a:t>
            </a:r>
            <a:r>
              <a:rPr lang="cs-CZ" sz="1700" smtClean="0"/>
              <a:t>list:</a:t>
            </a:r>
            <a:r>
              <a:rPr lang="cs-CZ" sz="1700"/>
              <a:t> </a:t>
            </a:r>
            <a:r>
              <a:rPr lang="cs-CZ" sz="1700" smtClean="0"/>
              <a:t>ne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Žáci se seznámí s rozdělením hudebních nástrojů. Poznají a poslechnou si drnkací strunné nástroje.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2.11.2012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Hudební nástroje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Strunné drnkací nástroje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Základní 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Strunné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Dechové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Bicí </a:t>
            </a:r>
            <a:endParaRPr lang="cs-CZ" dirty="0"/>
          </a:p>
        </p:txBody>
      </p:sp>
      <p:pic>
        <p:nvPicPr>
          <p:cNvPr id="1026" name="Picture 2" descr="C:\Documents and Settings\Monc a\Local Settings\Temporary Internet Files\Content.IE5\SB8UIX2O\MP90044866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92288" y="1628800"/>
            <a:ext cx="6012160" cy="5373216"/>
          </a:xfrm>
          <a:prstGeom prst="teardrop">
            <a:avLst/>
          </a:prstGeom>
          <a:noFill/>
          <a:effectLst>
            <a:softEdge rad="317500"/>
          </a:effectLst>
        </p:spPr>
      </p:pic>
      <p:sp>
        <p:nvSpPr>
          <p:cNvPr id="5" name="TextovéPole 4"/>
          <p:cNvSpPr txBox="1"/>
          <p:nvPr/>
        </p:nvSpPr>
        <p:spPr>
          <a:xfrm>
            <a:off x="6876256" y="6453336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Strunné nástroje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755576" y="2276872"/>
            <a:ext cx="7776864" cy="936104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Strunné nástroje mají struny.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Strunné nástroje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755576" y="2276872"/>
            <a:ext cx="7776864" cy="936104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Strunné nástroje mají struny.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755576" y="3573016"/>
            <a:ext cx="7776864" cy="936104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Struny se dají rozeznívat různými způsoby (předměty).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2788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Strunné nástroje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755576" y="2276872"/>
            <a:ext cx="7776864" cy="936104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Strunné nástroje mají struny.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755576" y="3573016"/>
            <a:ext cx="7776864" cy="936104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Struny se dají rozeznívat různými způsoby (předměty).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755576" y="4869160"/>
            <a:ext cx="7776864" cy="936104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Strunné nástroje dělíme podle toho, jakým způsobem se struny rozeznívají.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2788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strunných nástrojů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434539640"/>
              </p:ext>
            </p:extLst>
          </p:nvPr>
        </p:nvGraphicFramePr>
        <p:xfrm>
          <a:off x="683568" y="1556792"/>
          <a:ext cx="7776864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13770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strunných nástrojů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236646810"/>
              </p:ext>
            </p:extLst>
          </p:nvPr>
        </p:nvGraphicFramePr>
        <p:xfrm>
          <a:off x="683568" y="1556792"/>
          <a:ext cx="7776864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strunných nástrojů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609712808"/>
              </p:ext>
            </p:extLst>
          </p:nvPr>
        </p:nvGraphicFramePr>
        <p:xfrm>
          <a:off x="683568" y="1556792"/>
          <a:ext cx="7776864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13770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strunných nástrojů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683568" y="1556792"/>
          <a:ext cx="7776864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13770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Drnkací strunné nástroje</a:t>
            </a:r>
            <a:endParaRPr lang="cs-CZ" dirty="0"/>
          </a:p>
        </p:txBody>
      </p:sp>
      <p:sp>
        <p:nvSpPr>
          <p:cNvPr id="3" name="Výbuch 2 2"/>
          <p:cNvSpPr/>
          <p:nvPr/>
        </p:nvSpPr>
        <p:spPr>
          <a:xfrm>
            <a:off x="395536" y="1772816"/>
            <a:ext cx="5184576" cy="4824536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Struny se rozeznívají drnkáním prstů, popř. trsátkem.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21506" name="Picture 2" descr="http://upload.wikimedia.org/wikipedia/commons/f/f9/Guitar_picks-KayEss-1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48076" y="3637930"/>
            <a:ext cx="3644404" cy="3103438"/>
          </a:xfrm>
          <a:prstGeom prst="rect">
            <a:avLst/>
          </a:prstGeom>
          <a:noFill/>
          <a:effectLst>
            <a:softEdge rad="127000"/>
          </a:effectLst>
        </p:spPr>
      </p:pic>
      <p:sp>
        <p:nvSpPr>
          <p:cNvPr id="5" name="TextovéPole 4"/>
          <p:cNvSpPr txBox="1"/>
          <p:nvPr/>
        </p:nvSpPr>
        <p:spPr>
          <a:xfrm>
            <a:off x="7812360" y="3645024"/>
            <a:ext cx="767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Drnkací strunné nástroje</a:t>
            </a:r>
            <a:endParaRPr lang="cs-CZ" dirty="0"/>
          </a:p>
        </p:txBody>
      </p:sp>
      <p:pic>
        <p:nvPicPr>
          <p:cNvPr id="22532" name="Picture 4" descr="http://upload.wikimedia.org/wikipedia/commons/2/24/Guitar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96" y="1556792"/>
            <a:ext cx="2688850" cy="527570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627784" y="2060848"/>
            <a:ext cx="10625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Kytara</a:t>
            </a:r>
            <a:endParaRPr lang="cs-CZ" sz="2400" b="1" dirty="0"/>
          </a:p>
        </p:txBody>
      </p:sp>
      <p:pic>
        <p:nvPicPr>
          <p:cNvPr id="22535" name="Picture 7" descr="C:\Documents and Settings\Monča\Local Settings\Temporary Internet Files\Content.IE5\22LZYA79\MC90044129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1008" y="1628800"/>
            <a:ext cx="2743200" cy="2743200"/>
          </a:xfrm>
          <a:prstGeom prst="rect">
            <a:avLst/>
          </a:prstGeom>
          <a:noFill/>
        </p:spPr>
      </p:pic>
      <p:pic>
        <p:nvPicPr>
          <p:cNvPr id="22536" name="Picture 8" descr="C:\Documents and Settings\Monča\Local Settings\Temporary Internet Files\Content.IE5\C8H08UJH\MC900441301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2976" y="3710136"/>
            <a:ext cx="2743200" cy="2743200"/>
          </a:xfrm>
          <a:prstGeom prst="rect">
            <a:avLst/>
          </a:prstGeom>
          <a:noFill/>
        </p:spPr>
      </p:pic>
      <p:pic>
        <p:nvPicPr>
          <p:cNvPr id="22537" name="Picture 9" descr="C:\Documents and Settings\Monča\Local Settings\Temporary Internet Files\Content.IE5\8NS078BO\MC900441300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93296" y="1693912"/>
            <a:ext cx="2743200" cy="2743200"/>
          </a:xfrm>
          <a:prstGeom prst="rect">
            <a:avLst/>
          </a:prstGeom>
          <a:noFill/>
        </p:spPr>
      </p:pic>
      <p:pic>
        <p:nvPicPr>
          <p:cNvPr id="22538" name="Picture 10" descr="C:\Documents and Settings\Monča\Local Settings\Temporary Internet Files\Content.IE5\22LZYA79\MC90044044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24128" y="4624536"/>
            <a:ext cx="1584325" cy="182880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1547664" y="6525344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2708920"/>
            <a:ext cx="767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6309320"/>
            <a:ext cx="758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812360" y="2420888"/>
            <a:ext cx="770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32240" y="6021288"/>
            <a:ext cx="7477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Drnkací strunné nástroje</a:t>
            </a:r>
            <a:endParaRPr lang="cs-CZ" dirty="0"/>
          </a:p>
        </p:txBody>
      </p:sp>
      <p:pic>
        <p:nvPicPr>
          <p:cNvPr id="24578" name="Picture 2" descr="http://upload.wikimedia.org/wikipedia/commons/7/70/TenorBalalaika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1" y="1720840"/>
            <a:ext cx="4652516" cy="480450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220072" y="2276872"/>
            <a:ext cx="14045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Balalajka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6165304"/>
            <a:ext cx="767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Drnkací strunné nástroje</a:t>
            </a:r>
            <a:endParaRPr lang="cs-CZ" dirty="0"/>
          </a:p>
        </p:txBody>
      </p:sp>
      <p:pic>
        <p:nvPicPr>
          <p:cNvPr id="24578" name="Picture 2" descr="http://upload.wikimedia.org/wikipedia/commons/7/70/TenorBalalaika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1" y="1720840"/>
            <a:ext cx="4652516" cy="480450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220072" y="2276872"/>
            <a:ext cx="14045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Balalajka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5457998"/>
            <a:ext cx="498450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Poslechněte si:</a:t>
            </a:r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?v=0R145MXyUJU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6165304"/>
            <a:ext cx="767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546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Drnkací strunné nástroje</a:t>
            </a:r>
            <a:endParaRPr lang="cs-CZ" dirty="0"/>
          </a:p>
        </p:txBody>
      </p:sp>
      <p:pic>
        <p:nvPicPr>
          <p:cNvPr id="25602" name="Picture 2" descr="http://upload.wikimedia.org/wikipedia/commons/7/79/BluegrassBanj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556792"/>
            <a:ext cx="1911377" cy="520370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907704" y="6453336"/>
            <a:ext cx="723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2132856"/>
            <a:ext cx="9573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Banjo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Drnkací strunné nástroje</a:t>
            </a:r>
            <a:endParaRPr lang="cs-CZ" dirty="0"/>
          </a:p>
        </p:txBody>
      </p:sp>
      <p:pic>
        <p:nvPicPr>
          <p:cNvPr id="25602" name="Picture 2" descr="http://upload.wikimedia.org/wikipedia/commons/7/79/BluegrassBanj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556792"/>
            <a:ext cx="1911377" cy="520370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907704" y="6453336"/>
            <a:ext cx="723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2132856"/>
            <a:ext cx="9573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Banjo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19872" y="2708920"/>
            <a:ext cx="29530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dirty="0" smtClean="0"/>
              <a:t> Na těle má napnutou blánu.</a:t>
            </a:r>
          </a:p>
          <a:p>
            <a:pPr>
              <a:buFontTx/>
              <a:buChar char="-"/>
            </a:pPr>
            <a:r>
              <a:rPr lang="cs-CZ" dirty="0" smtClean="0"/>
              <a:t> Může mít 4, 5 nebo 6 strun.</a:t>
            </a:r>
          </a:p>
          <a:p>
            <a:pPr>
              <a:buFontTx/>
              <a:buChar char="-"/>
            </a:pPr>
            <a:r>
              <a:rPr lang="cs-CZ" dirty="0" smtClean="0"/>
              <a:t> Typický nástroj pro country.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4475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Drnkací strunné nástroje</a:t>
            </a:r>
            <a:endParaRPr lang="cs-CZ" dirty="0"/>
          </a:p>
        </p:txBody>
      </p:sp>
      <p:pic>
        <p:nvPicPr>
          <p:cNvPr id="25602" name="Picture 2" descr="http://upload.wikimedia.org/wikipedia/commons/7/79/BluegrassBanj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556792"/>
            <a:ext cx="1911377" cy="520370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907704" y="6453336"/>
            <a:ext cx="723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2132856"/>
            <a:ext cx="9573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Banjo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19872" y="2708920"/>
            <a:ext cx="29530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dirty="0" smtClean="0"/>
              <a:t> Na těle má napnutou blánu.</a:t>
            </a:r>
          </a:p>
          <a:p>
            <a:pPr>
              <a:buFontTx/>
              <a:buChar char="-"/>
            </a:pPr>
            <a:r>
              <a:rPr lang="cs-CZ" dirty="0" smtClean="0"/>
              <a:t> Může mít 4, 5 nebo 6 strun.</a:t>
            </a:r>
          </a:p>
          <a:p>
            <a:pPr>
              <a:buFontTx/>
              <a:buChar char="-"/>
            </a:pPr>
            <a:r>
              <a:rPr lang="cs-CZ" dirty="0" smtClean="0"/>
              <a:t> Typický nástroj pro country.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1880" y="4725144"/>
            <a:ext cx="483895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Poslechněte si:</a:t>
            </a:r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?v=I3qbB4Kq3Y0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4622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Drnkací strunné nástroje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73057" y="1988840"/>
            <a:ext cx="11352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Loutna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56716" y="5229200"/>
            <a:ext cx="9176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10 </a:t>
            </a:r>
            <a:endParaRPr lang="cs-CZ" dirty="0"/>
          </a:p>
        </p:txBody>
      </p:sp>
      <p:pic>
        <p:nvPicPr>
          <p:cNvPr id="9" name="Picture 2" descr="File:Lute (by Princess Ruto, 2013-02-11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628800"/>
            <a:ext cx="3416968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0070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Drnkací strunné nástroje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73057" y="1988840"/>
            <a:ext cx="11352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Loutna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56716" y="5229200"/>
            <a:ext cx="9176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10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56176" y="2998693"/>
            <a:ext cx="237757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Má zahnutý krk.</a:t>
            </a:r>
          </a:p>
          <a:p>
            <a:pPr>
              <a:buFontTx/>
              <a:buChar char="-"/>
            </a:pPr>
            <a:r>
              <a:rPr lang="cs-CZ" dirty="0" smtClean="0"/>
              <a:t>Vídáme v pohádkách.</a:t>
            </a:r>
          </a:p>
          <a:p>
            <a:r>
              <a:rPr lang="cs-CZ" dirty="0" smtClean="0"/>
              <a:t>- Má různý počet strun.</a:t>
            </a:r>
            <a:endParaRPr lang="cs-CZ" dirty="0"/>
          </a:p>
        </p:txBody>
      </p:sp>
      <p:pic>
        <p:nvPicPr>
          <p:cNvPr id="9" name="Picture 2" descr="File:Lute (by Princess Ruto, 2013-02-11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628800"/>
            <a:ext cx="3416968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7356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Drnkací strunné nástroje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73057" y="1988840"/>
            <a:ext cx="11352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Loutna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56716" y="5229200"/>
            <a:ext cx="9176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10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56176" y="2998693"/>
            <a:ext cx="237757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Má zahnutý krk.</a:t>
            </a:r>
          </a:p>
          <a:p>
            <a:pPr>
              <a:buFontTx/>
              <a:buChar char="-"/>
            </a:pPr>
            <a:r>
              <a:rPr lang="cs-CZ" dirty="0" smtClean="0"/>
              <a:t>Vídáme v pohádkách.</a:t>
            </a:r>
          </a:p>
          <a:p>
            <a:r>
              <a:rPr lang="cs-CZ" dirty="0" smtClean="0"/>
              <a:t>- Má různý počet strun.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76548" y="5829071"/>
            <a:ext cx="495994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Poslechněte si: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?v=V_K5zRA2APo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9" name="Picture 2" descr="File:Lute (by Princess Ruto, 2013-02-11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628800"/>
            <a:ext cx="3416968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7356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Drnkací strunné nástroje</a:t>
            </a:r>
            <a:endParaRPr lang="cs-CZ" dirty="0"/>
          </a:p>
        </p:txBody>
      </p:sp>
      <p:pic>
        <p:nvPicPr>
          <p:cNvPr id="27650" name="Picture 2" descr="http://upload.wikimedia.org/wikipedia/commons/7/70/Mandolin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1" y="1628800"/>
            <a:ext cx="4796532" cy="510135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220072" y="2132856"/>
            <a:ext cx="15953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Mandolína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6381328"/>
            <a:ext cx="8567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Drnkací strunné nástroje</a:t>
            </a:r>
            <a:endParaRPr lang="cs-CZ" dirty="0"/>
          </a:p>
        </p:txBody>
      </p:sp>
      <p:pic>
        <p:nvPicPr>
          <p:cNvPr id="27650" name="Picture 2" descr="http://upload.wikimedia.org/wikipedia/commons/7/70/Mandolin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1" y="1628800"/>
            <a:ext cx="4796532" cy="510135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220072" y="2132856"/>
            <a:ext cx="15953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Mandolína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6381328"/>
            <a:ext cx="8567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48064" y="2852936"/>
            <a:ext cx="386548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dirty="0" smtClean="0"/>
              <a:t>Má 4 struny laděné stejně jako housle </a:t>
            </a:r>
          </a:p>
          <a:p>
            <a:r>
              <a:rPr lang="cs-CZ" dirty="0" smtClean="0"/>
              <a:t>  (zdvojené).</a:t>
            </a:r>
          </a:p>
          <a:p>
            <a:pPr>
              <a:buFontTx/>
              <a:buChar char="-"/>
            </a:pPr>
            <a:r>
              <a:rPr lang="cs-CZ" dirty="0" smtClean="0"/>
              <a:t> Tělo je ve tvaru hrušky.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7734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Drnkací strunné nástroje</a:t>
            </a:r>
            <a:endParaRPr lang="cs-CZ" dirty="0"/>
          </a:p>
        </p:txBody>
      </p:sp>
      <p:pic>
        <p:nvPicPr>
          <p:cNvPr id="27650" name="Picture 2" descr="http://upload.wikimedia.org/wikipedia/commons/7/70/Mandolin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1" y="1628800"/>
            <a:ext cx="4796532" cy="510135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220072" y="2132856"/>
            <a:ext cx="15953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Mandolína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6381328"/>
            <a:ext cx="8567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48064" y="2852936"/>
            <a:ext cx="386548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dirty="0" smtClean="0"/>
              <a:t>Má 4 struny laděné stejně jako housle </a:t>
            </a:r>
          </a:p>
          <a:p>
            <a:r>
              <a:rPr lang="cs-CZ" dirty="0" smtClean="0"/>
              <a:t>  (zdvojené).</a:t>
            </a:r>
          </a:p>
          <a:p>
            <a:pPr>
              <a:buFontTx/>
              <a:buChar char="-"/>
            </a:pPr>
            <a:r>
              <a:rPr lang="cs-CZ" dirty="0" smtClean="0"/>
              <a:t> Tělo je ve tvaru hrušky.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3968" y="5901079"/>
            <a:ext cx="48963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Poslechněte si:</a:t>
            </a:r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</a:t>
            </a:r>
            <a:r>
              <a:rPr lang="cs-CZ" dirty="0" err="1" smtClean="0">
                <a:hlinkClick r:id="rId3"/>
              </a:rPr>
              <a:t>qKXeJxwIBZY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7734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Drnkací strunné nástroje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18755" y="1700808"/>
            <a:ext cx="9252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Harfa</a:t>
            </a:r>
            <a:endParaRPr lang="cs-CZ" sz="2400" b="1" dirty="0"/>
          </a:p>
        </p:txBody>
      </p:sp>
      <p:pic>
        <p:nvPicPr>
          <p:cNvPr id="28675" name="Picture 3" descr="C:\Documents and Settings\Monča\Local Settings\Temporary Internet Files\Content.IE5\CBS9BJV2\MP9001750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1" y="1600200"/>
            <a:ext cx="3331435" cy="499715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771800" y="6165304"/>
            <a:ext cx="8712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Drnkací strunné nástroje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18755" y="1700808"/>
            <a:ext cx="9252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Harfa</a:t>
            </a:r>
            <a:endParaRPr lang="cs-CZ" sz="2400" b="1" dirty="0"/>
          </a:p>
        </p:txBody>
      </p:sp>
      <p:pic>
        <p:nvPicPr>
          <p:cNvPr id="28675" name="Picture 3" descr="C:\Documents and Settings\Monča\Local Settings\Temporary Internet Files\Content.IE5\CBS9BJV2\MP9001750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1" y="1600200"/>
            <a:ext cx="3331435" cy="499715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851920" y="2348880"/>
            <a:ext cx="494750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dirty="0" smtClean="0"/>
              <a:t>Nemá pražce jako ostatní představitelé drnkacích</a:t>
            </a:r>
          </a:p>
          <a:p>
            <a:r>
              <a:rPr lang="cs-CZ" dirty="0" smtClean="0"/>
              <a:t>  strunných nástrojů.</a:t>
            </a:r>
          </a:p>
          <a:p>
            <a:pPr>
              <a:buFontTx/>
              <a:buChar char="-"/>
            </a:pPr>
            <a:r>
              <a:rPr lang="cs-CZ" dirty="0" smtClean="0"/>
              <a:t>Těžko se přenáší.</a:t>
            </a:r>
          </a:p>
          <a:p>
            <a:pPr>
              <a:buFontTx/>
              <a:buChar char="-"/>
            </a:pPr>
            <a:r>
              <a:rPr lang="cs-CZ" dirty="0" smtClean="0"/>
              <a:t> Hráč se orientuje podle barevných strun.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71800" y="6165304"/>
            <a:ext cx="8712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1652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Drnkací strunné nástroje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18755" y="1700808"/>
            <a:ext cx="9252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Harfa</a:t>
            </a:r>
            <a:endParaRPr lang="cs-CZ" sz="2400" b="1" dirty="0"/>
          </a:p>
        </p:txBody>
      </p:sp>
      <p:pic>
        <p:nvPicPr>
          <p:cNvPr id="28675" name="Picture 3" descr="C:\Documents and Settings\Monča\Local Settings\Temporary Internet Files\Content.IE5\CBS9BJV2\MP9001750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1" y="1600200"/>
            <a:ext cx="3331435" cy="499715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851920" y="2348880"/>
            <a:ext cx="494750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dirty="0" smtClean="0"/>
              <a:t>Nemá pražce jako ostatní představitelé drnkacích</a:t>
            </a:r>
          </a:p>
          <a:p>
            <a:r>
              <a:rPr lang="cs-CZ" dirty="0" smtClean="0"/>
              <a:t>  strunných nástrojů.</a:t>
            </a:r>
          </a:p>
          <a:p>
            <a:pPr>
              <a:buFontTx/>
              <a:buChar char="-"/>
            </a:pPr>
            <a:r>
              <a:rPr lang="cs-CZ" dirty="0" smtClean="0"/>
              <a:t>Těžko se přenáší.</a:t>
            </a:r>
          </a:p>
          <a:p>
            <a:pPr>
              <a:buFontTx/>
              <a:buChar char="-"/>
            </a:pPr>
            <a:r>
              <a:rPr lang="cs-CZ" dirty="0" smtClean="0"/>
              <a:t> Hráč se orientuje podle barevných strun.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95936" y="4293096"/>
            <a:ext cx="485306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Poslechněte si:</a:t>
            </a:r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?v=PGveInjwW6I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71800" y="6165304"/>
            <a:ext cx="8712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1652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700808"/>
            <a:ext cx="8858259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1,4, 5, 6, 7, 12 – Klipart Microsoft PowerPoint</a:t>
            </a:r>
          </a:p>
          <a:p>
            <a:r>
              <a:rPr lang="cs-CZ" dirty="0" smtClean="0"/>
              <a:t>Obr. 2 -</a:t>
            </a:r>
            <a:r>
              <a:rPr lang="cs-CZ" dirty="0">
                <a:hlinkClick r:id="rId2"/>
              </a:rPr>
              <a:t>http://cs.wikipedia.org/wiki/Soubor:Guitar_picks-KayEss-1.jpeg</a:t>
            </a:r>
            <a:endParaRPr lang="cs-CZ" dirty="0" smtClean="0"/>
          </a:p>
          <a:p>
            <a:r>
              <a:rPr lang="cs-CZ" dirty="0" smtClean="0"/>
              <a:t> Obr. 3 - </a:t>
            </a:r>
            <a:r>
              <a:rPr lang="cs-CZ" dirty="0">
                <a:hlinkClick r:id="rId3"/>
              </a:rPr>
              <a:t>http://commons.wikimedia.org/wiki/File:Guitare_carr%C3%A9.png</a:t>
            </a:r>
            <a:endParaRPr lang="cs-CZ" dirty="0" smtClean="0"/>
          </a:p>
          <a:p>
            <a:r>
              <a:rPr lang="cs-CZ" dirty="0" smtClean="0"/>
              <a:t>Obr. 8 - </a:t>
            </a:r>
            <a:r>
              <a:rPr lang="cs-CZ" dirty="0">
                <a:hlinkClick r:id="rId4"/>
              </a:rPr>
              <a:t>http://commons.wikimedia.org/wiki/File:TenorBalalaika1.jpg</a:t>
            </a:r>
            <a:endParaRPr lang="cs-CZ" dirty="0" smtClean="0"/>
          </a:p>
          <a:p>
            <a:r>
              <a:rPr lang="cs-CZ" dirty="0" smtClean="0"/>
              <a:t>Obr. 9 -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commons.wikimedia.org/wiki/File:BluegrassBanjo.jpg</a:t>
            </a:r>
            <a:endParaRPr lang="cs-CZ" dirty="0" smtClean="0"/>
          </a:p>
          <a:p>
            <a:r>
              <a:rPr lang="cs-CZ" dirty="0" smtClean="0"/>
              <a:t>Obr. 10 - </a:t>
            </a:r>
            <a:r>
              <a:rPr lang="cs-CZ" dirty="0">
                <a:hlinkClick r:id="rId6"/>
              </a:rPr>
              <a:t>http://commons.wikimedia.org/wiki/File:Lute_(by_Princess_Ruto,_2013-02-11).jpg</a:t>
            </a:r>
            <a:endParaRPr lang="cs-CZ" dirty="0" smtClean="0"/>
          </a:p>
          <a:p>
            <a:r>
              <a:rPr lang="cs-CZ" dirty="0" smtClean="0"/>
              <a:t>Obr. 11 -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commons.wikimedia.org/wiki/File:Mandolin1.jpg</a:t>
            </a:r>
            <a:endParaRPr lang="cs-CZ" dirty="0" smtClean="0"/>
          </a:p>
          <a:p>
            <a:r>
              <a:rPr lang="cs-CZ" dirty="0" smtClean="0"/>
              <a:t>Odkazy byly vloženy dne 1.11.2012.</a:t>
            </a:r>
          </a:p>
          <a:p>
            <a:r>
              <a:rPr lang="cs-CZ" dirty="0" smtClean="0"/>
              <a:t>Není-li uvedeno jinak, </a:t>
            </a:r>
            <a:r>
              <a:rPr lang="cs-CZ" smtClean="0"/>
              <a:t>vlastní zdroje.</a:t>
            </a: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45</TotalTime>
  <Words>534</Words>
  <Application>Microsoft Office PowerPoint</Application>
  <PresentationFormat>Předvádění na obrazovce (4:3)</PresentationFormat>
  <Paragraphs>170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27</vt:i4>
      </vt:variant>
    </vt:vector>
  </HeadingPairs>
  <TitlesOfParts>
    <vt:vector size="29" baseType="lpstr">
      <vt:lpstr>Modul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Hudební nástroje</vt:lpstr>
      <vt:lpstr>Základní dělení</vt:lpstr>
      <vt:lpstr>Strunné nástroje</vt:lpstr>
      <vt:lpstr>Strunné nástroje</vt:lpstr>
      <vt:lpstr>Strunné nástroje</vt:lpstr>
      <vt:lpstr>Dělení strunných nástrojů</vt:lpstr>
      <vt:lpstr>Dělení strunných nástrojů</vt:lpstr>
      <vt:lpstr>Dělení strunných nástrojů</vt:lpstr>
      <vt:lpstr>Dělení strunných nástrojů</vt:lpstr>
      <vt:lpstr>Drnkací strunné nástroje</vt:lpstr>
      <vt:lpstr>Drnkací strunné nástroje</vt:lpstr>
      <vt:lpstr>Drnkací strunné nástroje</vt:lpstr>
      <vt:lpstr>Drnkací strunné nástroje</vt:lpstr>
      <vt:lpstr>Drnkací strunné nástroje</vt:lpstr>
      <vt:lpstr>Drnkací strunné nástroje</vt:lpstr>
      <vt:lpstr>Drnkací strunné nástroje</vt:lpstr>
      <vt:lpstr>Drnkací strunné nástroje</vt:lpstr>
      <vt:lpstr>Drnkací strunné nástroje</vt:lpstr>
      <vt:lpstr>Drnkací strunné nástroje</vt:lpstr>
      <vt:lpstr>Drnkací strunné nástroje</vt:lpstr>
      <vt:lpstr>Drnkací strunné nástroje</vt:lpstr>
      <vt:lpstr>Drnkací strunné nástroje</vt:lpstr>
      <vt:lpstr>Drnkací strunné nástroje</vt:lpstr>
      <vt:lpstr>Drnkací strunné nástroje</vt:lpstr>
      <vt:lpstr>Drnkací strunné nástroje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</dc:creator>
  <cp:lastModifiedBy>Monika Kloučková</cp:lastModifiedBy>
  <cp:revision>27</cp:revision>
  <dcterms:created xsi:type="dcterms:W3CDTF">2012-11-04T17:08:50Z</dcterms:created>
  <dcterms:modified xsi:type="dcterms:W3CDTF">2013-10-28T12:26:58Z</dcterms:modified>
</cp:coreProperties>
</file>