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9" r:id="rId3"/>
    <p:sldId id="257" r:id="rId4"/>
    <p:sldId id="258" r:id="rId5"/>
    <p:sldId id="259" r:id="rId6"/>
    <p:sldId id="270" r:id="rId7"/>
    <p:sldId id="271" r:id="rId8"/>
    <p:sldId id="260" r:id="rId9"/>
    <p:sldId id="272" r:id="rId10"/>
    <p:sldId id="273" r:id="rId11"/>
    <p:sldId id="274" r:id="rId12"/>
    <p:sldId id="261" r:id="rId13"/>
    <p:sldId id="263" r:id="rId14"/>
    <p:sldId id="275" r:id="rId15"/>
    <p:sldId id="276" r:id="rId16"/>
    <p:sldId id="264" r:id="rId17"/>
    <p:sldId id="267" r:id="rId18"/>
    <p:sldId id="266" r:id="rId19"/>
    <p:sldId id="277" r:id="rId20"/>
    <p:sldId id="265" r:id="rId21"/>
    <p:sldId id="262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555C2B-1BEE-4B55-8774-B2488101CF4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62EF565-09C0-420B-9AFF-11786A2BA2D9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Strunné nástroje</a:t>
          </a:r>
          <a:endParaRPr lang="cs-CZ" dirty="0">
            <a:solidFill>
              <a:schemeClr val="tx1"/>
            </a:solidFill>
          </a:endParaRPr>
        </a:p>
      </dgm:t>
    </dgm:pt>
    <dgm:pt modelId="{48EAEE3A-65DF-4361-8C4A-ED4F45101D9B}" type="parTrans" cxnId="{1CCEB45C-00ED-4554-809B-21586F67A20E}">
      <dgm:prSet/>
      <dgm:spPr/>
      <dgm:t>
        <a:bodyPr/>
        <a:lstStyle/>
        <a:p>
          <a:endParaRPr lang="cs-CZ"/>
        </a:p>
      </dgm:t>
    </dgm:pt>
    <dgm:pt modelId="{0005B5F8-BAB5-4C5F-BB96-DC764739EE8D}" type="sibTrans" cxnId="{1CCEB45C-00ED-4554-809B-21586F67A20E}">
      <dgm:prSet/>
      <dgm:spPr/>
      <dgm:t>
        <a:bodyPr/>
        <a:lstStyle/>
        <a:p>
          <a:endParaRPr lang="cs-CZ"/>
        </a:p>
      </dgm:t>
    </dgm:pt>
    <dgm:pt modelId="{C67FA3BB-EA4C-4479-994A-D27E04488094}">
      <dgm:prSet phldrT="[Text]"/>
      <dgm:spPr/>
      <dgm:t>
        <a:bodyPr/>
        <a:lstStyle/>
        <a:p>
          <a:endParaRPr lang="cs-CZ" b="1" dirty="0">
            <a:solidFill>
              <a:schemeClr val="tx1"/>
            </a:solidFill>
          </a:endParaRPr>
        </a:p>
      </dgm:t>
    </dgm:pt>
    <dgm:pt modelId="{3AA24459-14F8-415A-B896-7F5B18956559}" type="parTrans" cxnId="{221A5EE4-E8C4-4597-9DC1-3A2330BE295A}">
      <dgm:prSet/>
      <dgm:spPr/>
      <dgm:t>
        <a:bodyPr/>
        <a:lstStyle/>
        <a:p>
          <a:endParaRPr lang="cs-CZ"/>
        </a:p>
      </dgm:t>
    </dgm:pt>
    <dgm:pt modelId="{315FCD77-F9B9-4E30-8EDA-6CB72DC62C13}" type="sibTrans" cxnId="{221A5EE4-E8C4-4597-9DC1-3A2330BE295A}">
      <dgm:prSet/>
      <dgm:spPr/>
      <dgm:t>
        <a:bodyPr/>
        <a:lstStyle/>
        <a:p>
          <a:endParaRPr lang="cs-CZ"/>
        </a:p>
      </dgm:t>
    </dgm:pt>
    <dgm:pt modelId="{02771455-AA62-4DEF-8867-063761CDF7C5}">
      <dgm:prSet phldrT="[Text]"/>
      <dgm:spPr/>
      <dgm:t>
        <a:bodyPr/>
        <a:lstStyle/>
        <a:p>
          <a:endParaRPr lang="cs-CZ" b="1" dirty="0">
            <a:solidFill>
              <a:schemeClr val="tx1"/>
            </a:solidFill>
          </a:endParaRPr>
        </a:p>
      </dgm:t>
    </dgm:pt>
    <dgm:pt modelId="{17B72076-8EA2-4BBC-9322-3FDB497CD2E3}" type="parTrans" cxnId="{124C2225-0CE9-4F0E-B571-09838A14914E}">
      <dgm:prSet/>
      <dgm:spPr/>
      <dgm:t>
        <a:bodyPr/>
        <a:lstStyle/>
        <a:p>
          <a:endParaRPr lang="cs-CZ"/>
        </a:p>
      </dgm:t>
    </dgm:pt>
    <dgm:pt modelId="{3CB22C7A-759E-4067-8D0A-949D8B97B7E9}" type="sibTrans" cxnId="{124C2225-0CE9-4F0E-B571-09838A14914E}">
      <dgm:prSet/>
      <dgm:spPr/>
      <dgm:t>
        <a:bodyPr/>
        <a:lstStyle/>
        <a:p>
          <a:endParaRPr lang="cs-CZ"/>
        </a:p>
      </dgm:t>
    </dgm:pt>
    <dgm:pt modelId="{560EA556-B480-49E2-9567-B9FBF7ADC1E8}">
      <dgm:prSet phldrT="[Text]"/>
      <dgm:spPr/>
      <dgm:t>
        <a:bodyPr/>
        <a:lstStyle/>
        <a:p>
          <a:endParaRPr lang="cs-CZ" b="1" dirty="0">
            <a:solidFill>
              <a:schemeClr val="tx1"/>
            </a:solidFill>
          </a:endParaRPr>
        </a:p>
      </dgm:t>
    </dgm:pt>
    <dgm:pt modelId="{51DAF88D-04BA-4B25-9B5E-0CF4BC464CB5}" type="parTrans" cxnId="{155E15F7-8F37-463E-827D-AE97427F7459}">
      <dgm:prSet/>
      <dgm:spPr/>
      <dgm:t>
        <a:bodyPr/>
        <a:lstStyle/>
        <a:p>
          <a:endParaRPr lang="cs-CZ"/>
        </a:p>
      </dgm:t>
    </dgm:pt>
    <dgm:pt modelId="{24A9A802-C9B3-4F9B-890C-D4BE95FC2685}" type="sibTrans" cxnId="{155E15F7-8F37-463E-827D-AE97427F7459}">
      <dgm:prSet/>
      <dgm:spPr/>
      <dgm:t>
        <a:bodyPr/>
        <a:lstStyle/>
        <a:p>
          <a:endParaRPr lang="cs-CZ"/>
        </a:p>
      </dgm:t>
    </dgm:pt>
    <dgm:pt modelId="{56F95A63-05A6-486D-90A4-48D17D135D76}" type="pres">
      <dgm:prSet presAssocID="{7E555C2B-1BEE-4B55-8774-B2488101CF4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BE8F44C3-FB27-404A-999E-CA5FD5CD2AD2}" type="pres">
      <dgm:prSet presAssocID="{962EF565-09C0-420B-9AFF-11786A2BA2D9}" presName="hierRoot1" presStyleCnt="0">
        <dgm:presLayoutVars>
          <dgm:hierBranch val="init"/>
        </dgm:presLayoutVars>
      </dgm:prSet>
      <dgm:spPr/>
    </dgm:pt>
    <dgm:pt modelId="{8EC6BA24-359C-4728-88AF-05DFE4EEAB47}" type="pres">
      <dgm:prSet presAssocID="{962EF565-09C0-420B-9AFF-11786A2BA2D9}" presName="rootComposite1" presStyleCnt="0"/>
      <dgm:spPr/>
    </dgm:pt>
    <dgm:pt modelId="{CB1A4EAA-E56B-4F28-9F0C-AA59694A21F3}" type="pres">
      <dgm:prSet presAssocID="{962EF565-09C0-420B-9AFF-11786A2BA2D9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3775F0E-8078-46CE-9097-DE233210E786}" type="pres">
      <dgm:prSet presAssocID="{962EF565-09C0-420B-9AFF-11786A2BA2D9}" presName="rootConnector1" presStyleLbl="node1" presStyleIdx="0" presStyleCnt="0"/>
      <dgm:spPr/>
      <dgm:t>
        <a:bodyPr/>
        <a:lstStyle/>
        <a:p>
          <a:endParaRPr lang="cs-CZ"/>
        </a:p>
      </dgm:t>
    </dgm:pt>
    <dgm:pt modelId="{8FC49C51-478F-4D85-9D89-301F7DB4EBA0}" type="pres">
      <dgm:prSet presAssocID="{962EF565-09C0-420B-9AFF-11786A2BA2D9}" presName="hierChild2" presStyleCnt="0"/>
      <dgm:spPr/>
    </dgm:pt>
    <dgm:pt modelId="{815B5EAA-6C2B-4E8F-AD50-5FD22F1E85C4}" type="pres">
      <dgm:prSet presAssocID="{3AA24459-14F8-415A-B896-7F5B18956559}" presName="Name37" presStyleLbl="parChTrans1D2" presStyleIdx="0" presStyleCnt="3"/>
      <dgm:spPr/>
      <dgm:t>
        <a:bodyPr/>
        <a:lstStyle/>
        <a:p>
          <a:endParaRPr lang="cs-CZ"/>
        </a:p>
      </dgm:t>
    </dgm:pt>
    <dgm:pt modelId="{376BFDF7-0145-4CDA-AAE1-CBE6E6287318}" type="pres">
      <dgm:prSet presAssocID="{C67FA3BB-EA4C-4479-994A-D27E04488094}" presName="hierRoot2" presStyleCnt="0">
        <dgm:presLayoutVars>
          <dgm:hierBranch val="init"/>
        </dgm:presLayoutVars>
      </dgm:prSet>
      <dgm:spPr/>
    </dgm:pt>
    <dgm:pt modelId="{5C7B4F53-7586-4115-80D4-2A4F2A66D966}" type="pres">
      <dgm:prSet presAssocID="{C67FA3BB-EA4C-4479-994A-D27E04488094}" presName="rootComposite" presStyleCnt="0"/>
      <dgm:spPr/>
    </dgm:pt>
    <dgm:pt modelId="{9E927A32-D441-40F9-AA72-4A366D3C3692}" type="pres">
      <dgm:prSet presAssocID="{C67FA3BB-EA4C-4479-994A-D27E04488094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9BB6511-BD20-4B35-AC6A-74686F28E597}" type="pres">
      <dgm:prSet presAssocID="{C67FA3BB-EA4C-4479-994A-D27E04488094}" presName="rootConnector" presStyleLbl="node2" presStyleIdx="0" presStyleCnt="3"/>
      <dgm:spPr/>
      <dgm:t>
        <a:bodyPr/>
        <a:lstStyle/>
        <a:p>
          <a:endParaRPr lang="cs-CZ"/>
        </a:p>
      </dgm:t>
    </dgm:pt>
    <dgm:pt modelId="{B9984167-1F0A-40CB-A428-5306574513DE}" type="pres">
      <dgm:prSet presAssocID="{C67FA3BB-EA4C-4479-994A-D27E04488094}" presName="hierChild4" presStyleCnt="0"/>
      <dgm:spPr/>
    </dgm:pt>
    <dgm:pt modelId="{A67FC50F-A947-49E8-9574-28E9927BCF79}" type="pres">
      <dgm:prSet presAssocID="{C67FA3BB-EA4C-4479-994A-D27E04488094}" presName="hierChild5" presStyleCnt="0"/>
      <dgm:spPr/>
    </dgm:pt>
    <dgm:pt modelId="{552CC123-D233-4747-BA3F-28CC7166AFDA}" type="pres">
      <dgm:prSet presAssocID="{17B72076-8EA2-4BBC-9322-3FDB497CD2E3}" presName="Name37" presStyleLbl="parChTrans1D2" presStyleIdx="1" presStyleCnt="3"/>
      <dgm:spPr/>
      <dgm:t>
        <a:bodyPr/>
        <a:lstStyle/>
        <a:p>
          <a:endParaRPr lang="cs-CZ"/>
        </a:p>
      </dgm:t>
    </dgm:pt>
    <dgm:pt modelId="{1AE80290-6E0F-49E9-9D46-C2DB28634C55}" type="pres">
      <dgm:prSet presAssocID="{02771455-AA62-4DEF-8867-063761CDF7C5}" presName="hierRoot2" presStyleCnt="0">
        <dgm:presLayoutVars>
          <dgm:hierBranch val="init"/>
        </dgm:presLayoutVars>
      </dgm:prSet>
      <dgm:spPr/>
    </dgm:pt>
    <dgm:pt modelId="{04053D62-E3E9-407F-8EA0-94561F6C9D01}" type="pres">
      <dgm:prSet presAssocID="{02771455-AA62-4DEF-8867-063761CDF7C5}" presName="rootComposite" presStyleCnt="0"/>
      <dgm:spPr/>
    </dgm:pt>
    <dgm:pt modelId="{FBFB7841-8D67-4C33-8D16-591A8E6BC105}" type="pres">
      <dgm:prSet presAssocID="{02771455-AA62-4DEF-8867-063761CDF7C5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7132992-BEDB-4069-8849-005F2FAEE512}" type="pres">
      <dgm:prSet presAssocID="{02771455-AA62-4DEF-8867-063761CDF7C5}" presName="rootConnector" presStyleLbl="node2" presStyleIdx="1" presStyleCnt="3"/>
      <dgm:spPr/>
      <dgm:t>
        <a:bodyPr/>
        <a:lstStyle/>
        <a:p>
          <a:endParaRPr lang="cs-CZ"/>
        </a:p>
      </dgm:t>
    </dgm:pt>
    <dgm:pt modelId="{6EE4C812-84A3-4958-8D5A-C0393BA87873}" type="pres">
      <dgm:prSet presAssocID="{02771455-AA62-4DEF-8867-063761CDF7C5}" presName="hierChild4" presStyleCnt="0"/>
      <dgm:spPr/>
    </dgm:pt>
    <dgm:pt modelId="{F77F58FF-E325-4214-8A77-FE26651C6E2B}" type="pres">
      <dgm:prSet presAssocID="{02771455-AA62-4DEF-8867-063761CDF7C5}" presName="hierChild5" presStyleCnt="0"/>
      <dgm:spPr/>
    </dgm:pt>
    <dgm:pt modelId="{ED894FDE-2CB5-4846-B7B9-C654F9F432E1}" type="pres">
      <dgm:prSet presAssocID="{51DAF88D-04BA-4B25-9B5E-0CF4BC464CB5}" presName="Name37" presStyleLbl="parChTrans1D2" presStyleIdx="2" presStyleCnt="3"/>
      <dgm:spPr/>
      <dgm:t>
        <a:bodyPr/>
        <a:lstStyle/>
        <a:p>
          <a:endParaRPr lang="cs-CZ"/>
        </a:p>
      </dgm:t>
    </dgm:pt>
    <dgm:pt modelId="{03A9A67A-08EE-469D-9F2B-38F06ED7EEC4}" type="pres">
      <dgm:prSet presAssocID="{560EA556-B480-49E2-9567-B9FBF7ADC1E8}" presName="hierRoot2" presStyleCnt="0">
        <dgm:presLayoutVars>
          <dgm:hierBranch val="init"/>
        </dgm:presLayoutVars>
      </dgm:prSet>
      <dgm:spPr/>
    </dgm:pt>
    <dgm:pt modelId="{C78CE3E8-2F4B-43AF-9C7A-E6D8843A93E6}" type="pres">
      <dgm:prSet presAssocID="{560EA556-B480-49E2-9567-B9FBF7ADC1E8}" presName="rootComposite" presStyleCnt="0"/>
      <dgm:spPr/>
    </dgm:pt>
    <dgm:pt modelId="{60D16C70-927F-4898-A3F7-9693A4579829}" type="pres">
      <dgm:prSet presAssocID="{560EA556-B480-49E2-9567-B9FBF7ADC1E8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DFF62DD-BC01-43C3-A49B-8C82453777BE}" type="pres">
      <dgm:prSet presAssocID="{560EA556-B480-49E2-9567-B9FBF7ADC1E8}" presName="rootConnector" presStyleLbl="node2" presStyleIdx="2" presStyleCnt="3"/>
      <dgm:spPr/>
      <dgm:t>
        <a:bodyPr/>
        <a:lstStyle/>
        <a:p>
          <a:endParaRPr lang="cs-CZ"/>
        </a:p>
      </dgm:t>
    </dgm:pt>
    <dgm:pt modelId="{4BDBEF62-DD21-4754-9469-9833C611CB02}" type="pres">
      <dgm:prSet presAssocID="{560EA556-B480-49E2-9567-B9FBF7ADC1E8}" presName="hierChild4" presStyleCnt="0"/>
      <dgm:spPr/>
    </dgm:pt>
    <dgm:pt modelId="{3E58D038-07B6-42A2-A7F6-0C9A7290AE08}" type="pres">
      <dgm:prSet presAssocID="{560EA556-B480-49E2-9567-B9FBF7ADC1E8}" presName="hierChild5" presStyleCnt="0"/>
      <dgm:spPr/>
    </dgm:pt>
    <dgm:pt modelId="{EB4BA600-988D-45D2-920A-6A8C143AF264}" type="pres">
      <dgm:prSet presAssocID="{962EF565-09C0-420B-9AFF-11786A2BA2D9}" presName="hierChild3" presStyleCnt="0"/>
      <dgm:spPr/>
    </dgm:pt>
  </dgm:ptLst>
  <dgm:cxnLst>
    <dgm:cxn modelId="{221A5EE4-E8C4-4597-9DC1-3A2330BE295A}" srcId="{962EF565-09C0-420B-9AFF-11786A2BA2D9}" destId="{C67FA3BB-EA4C-4479-994A-D27E04488094}" srcOrd="0" destOrd="0" parTransId="{3AA24459-14F8-415A-B896-7F5B18956559}" sibTransId="{315FCD77-F9B9-4E30-8EDA-6CB72DC62C13}"/>
    <dgm:cxn modelId="{124C2225-0CE9-4F0E-B571-09838A14914E}" srcId="{962EF565-09C0-420B-9AFF-11786A2BA2D9}" destId="{02771455-AA62-4DEF-8867-063761CDF7C5}" srcOrd="1" destOrd="0" parTransId="{17B72076-8EA2-4BBC-9322-3FDB497CD2E3}" sibTransId="{3CB22C7A-759E-4067-8D0A-949D8B97B7E9}"/>
    <dgm:cxn modelId="{1E5ACE44-B204-4FE5-BB36-C9C1822BAEDF}" type="presOf" srcId="{962EF565-09C0-420B-9AFF-11786A2BA2D9}" destId="{43775F0E-8078-46CE-9097-DE233210E786}" srcOrd="1" destOrd="0" presId="urn:microsoft.com/office/officeart/2005/8/layout/orgChart1"/>
    <dgm:cxn modelId="{74F73E1E-6DBF-40FD-91FE-BAA3070555CD}" type="presOf" srcId="{02771455-AA62-4DEF-8867-063761CDF7C5}" destId="{B7132992-BEDB-4069-8849-005F2FAEE512}" srcOrd="1" destOrd="0" presId="urn:microsoft.com/office/officeart/2005/8/layout/orgChart1"/>
    <dgm:cxn modelId="{B5F24370-FF4F-40F4-BE95-8B99B5E90BFF}" type="presOf" srcId="{C67FA3BB-EA4C-4479-994A-D27E04488094}" destId="{D9BB6511-BD20-4B35-AC6A-74686F28E597}" srcOrd="1" destOrd="0" presId="urn:microsoft.com/office/officeart/2005/8/layout/orgChart1"/>
    <dgm:cxn modelId="{A9B20DCB-76B1-41A2-9298-C2E6DA7F7046}" type="presOf" srcId="{3AA24459-14F8-415A-B896-7F5B18956559}" destId="{815B5EAA-6C2B-4E8F-AD50-5FD22F1E85C4}" srcOrd="0" destOrd="0" presId="urn:microsoft.com/office/officeart/2005/8/layout/orgChart1"/>
    <dgm:cxn modelId="{155E15F7-8F37-463E-827D-AE97427F7459}" srcId="{962EF565-09C0-420B-9AFF-11786A2BA2D9}" destId="{560EA556-B480-49E2-9567-B9FBF7ADC1E8}" srcOrd="2" destOrd="0" parTransId="{51DAF88D-04BA-4B25-9B5E-0CF4BC464CB5}" sibTransId="{24A9A802-C9B3-4F9B-890C-D4BE95FC2685}"/>
    <dgm:cxn modelId="{1A8DBBD7-583F-4433-9E63-CC950ED1A6AD}" type="presOf" srcId="{962EF565-09C0-420B-9AFF-11786A2BA2D9}" destId="{CB1A4EAA-E56B-4F28-9F0C-AA59694A21F3}" srcOrd="0" destOrd="0" presId="urn:microsoft.com/office/officeart/2005/8/layout/orgChart1"/>
    <dgm:cxn modelId="{68FA4059-605A-42F7-9B62-C5E2741C4EA2}" type="presOf" srcId="{51DAF88D-04BA-4B25-9B5E-0CF4BC464CB5}" destId="{ED894FDE-2CB5-4846-B7B9-C654F9F432E1}" srcOrd="0" destOrd="0" presId="urn:microsoft.com/office/officeart/2005/8/layout/orgChart1"/>
    <dgm:cxn modelId="{231CB0E1-3B7F-4447-9CD5-F7501B5799C6}" type="presOf" srcId="{560EA556-B480-49E2-9567-B9FBF7ADC1E8}" destId="{EDFF62DD-BC01-43C3-A49B-8C82453777BE}" srcOrd="1" destOrd="0" presId="urn:microsoft.com/office/officeart/2005/8/layout/orgChart1"/>
    <dgm:cxn modelId="{28D140A2-2C64-4A6C-B50C-5027D5DD905F}" type="presOf" srcId="{C67FA3BB-EA4C-4479-994A-D27E04488094}" destId="{9E927A32-D441-40F9-AA72-4A366D3C3692}" srcOrd="0" destOrd="0" presId="urn:microsoft.com/office/officeart/2005/8/layout/orgChart1"/>
    <dgm:cxn modelId="{2C561559-6A03-4780-ACBC-8794D4A0C0DD}" type="presOf" srcId="{560EA556-B480-49E2-9567-B9FBF7ADC1E8}" destId="{60D16C70-927F-4898-A3F7-9693A4579829}" srcOrd="0" destOrd="0" presId="urn:microsoft.com/office/officeart/2005/8/layout/orgChart1"/>
    <dgm:cxn modelId="{8EA3536C-E1A7-4D74-9967-F7B9CFF45DDB}" type="presOf" srcId="{02771455-AA62-4DEF-8867-063761CDF7C5}" destId="{FBFB7841-8D67-4C33-8D16-591A8E6BC105}" srcOrd="0" destOrd="0" presId="urn:microsoft.com/office/officeart/2005/8/layout/orgChart1"/>
    <dgm:cxn modelId="{B69D58E3-0A16-497F-968E-6D1260BA7834}" type="presOf" srcId="{7E555C2B-1BEE-4B55-8774-B2488101CF4D}" destId="{56F95A63-05A6-486D-90A4-48D17D135D76}" srcOrd="0" destOrd="0" presId="urn:microsoft.com/office/officeart/2005/8/layout/orgChart1"/>
    <dgm:cxn modelId="{1CCEB45C-00ED-4554-809B-21586F67A20E}" srcId="{7E555C2B-1BEE-4B55-8774-B2488101CF4D}" destId="{962EF565-09C0-420B-9AFF-11786A2BA2D9}" srcOrd="0" destOrd="0" parTransId="{48EAEE3A-65DF-4361-8C4A-ED4F45101D9B}" sibTransId="{0005B5F8-BAB5-4C5F-BB96-DC764739EE8D}"/>
    <dgm:cxn modelId="{82966368-25A9-4E18-9CF8-884E0AF9DB34}" type="presOf" srcId="{17B72076-8EA2-4BBC-9322-3FDB497CD2E3}" destId="{552CC123-D233-4747-BA3F-28CC7166AFDA}" srcOrd="0" destOrd="0" presId="urn:microsoft.com/office/officeart/2005/8/layout/orgChart1"/>
    <dgm:cxn modelId="{A6A413C7-3362-4B9B-9C21-17544B850580}" type="presParOf" srcId="{56F95A63-05A6-486D-90A4-48D17D135D76}" destId="{BE8F44C3-FB27-404A-999E-CA5FD5CD2AD2}" srcOrd="0" destOrd="0" presId="urn:microsoft.com/office/officeart/2005/8/layout/orgChart1"/>
    <dgm:cxn modelId="{C6623A43-B9B0-4D2F-9A75-9B74CF782D47}" type="presParOf" srcId="{BE8F44C3-FB27-404A-999E-CA5FD5CD2AD2}" destId="{8EC6BA24-359C-4728-88AF-05DFE4EEAB47}" srcOrd="0" destOrd="0" presId="urn:microsoft.com/office/officeart/2005/8/layout/orgChart1"/>
    <dgm:cxn modelId="{01E14530-1B0B-4801-BD70-9063EFF7099F}" type="presParOf" srcId="{8EC6BA24-359C-4728-88AF-05DFE4EEAB47}" destId="{CB1A4EAA-E56B-4F28-9F0C-AA59694A21F3}" srcOrd="0" destOrd="0" presId="urn:microsoft.com/office/officeart/2005/8/layout/orgChart1"/>
    <dgm:cxn modelId="{9833A12A-D44B-47E5-8540-D1F27AF2B60B}" type="presParOf" srcId="{8EC6BA24-359C-4728-88AF-05DFE4EEAB47}" destId="{43775F0E-8078-46CE-9097-DE233210E786}" srcOrd="1" destOrd="0" presId="urn:microsoft.com/office/officeart/2005/8/layout/orgChart1"/>
    <dgm:cxn modelId="{70C797A8-48E2-4B2D-9481-C201B3275A8B}" type="presParOf" srcId="{BE8F44C3-FB27-404A-999E-CA5FD5CD2AD2}" destId="{8FC49C51-478F-4D85-9D89-301F7DB4EBA0}" srcOrd="1" destOrd="0" presId="urn:microsoft.com/office/officeart/2005/8/layout/orgChart1"/>
    <dgm:cxn modelId="{415EC18B-F0A9-4BE3-A135-2E6DBFA358B1}" type="presParOf" srcId="{8FC49C51-478F-4D85-9D89-301F7DB4EBA0}" destId="{815B5EAA-6C2B-4E8F-AD50-5FD22F1E85C4}" srcOrd="0" destOrd="0" presId="urn:microsoft.com/office/officeart/2005/8/layout/orgChart1"/>
    <dgm:cxn modelId="{1A6B7C65-4033-4FA9-9DD1-AF130787B0A6}" type="presParOf" srcId="{8FC49C51-478F-4D85-9D89-301F7DB4EBA0}" destId="{376BFDF7-0145-4CDA-AAE1-CBE6E6287318}" srcOrd="1" destOrd="0" presId="urn:microsoft.com/office/officeart/2005/8/layout/orgChart1"/>
    <dgm:cxn modelId="{62B45800-8AF8-44A7-BF81-8BC1A00328EA}" type="presParOf" srcId="{376BFDF7-0145-4CDA-AAE1-CBE6E6287318}" destId="{5C7B4F53-7586-4115-80D4-2A4F2A66D966}" srcOrd="0" destOrd="0" presId="urn:microsoft.com/office/officeart/2005/8/layout/orgChart1"/>
    <dgm:cxn modelId="{1DCD90FA-9049-46C6-9BC4-837A6D20BDD7}" type="presParOf" srcId="{5C7B4F53-7586-4115-80D4-2A4F2A66D966}" destId="{9E927A32-D441-40F9-AA72-4A366D3C3692}" srcOrd="0" destOrd="0" presId="urn:microsoft.com/office/officeart/2005/8/layout/orgChart1"/>
    <dgm:cxn modelId="{63B93752-40FB-44E5-A20B-2C976476B0CF}" type="presParOf" srcId="{5C7B4F53-7586-4115-80D4-2A4F2A66D966}" destId="{D9BB6511-BD20-4B35-AC6A-74686F28E597}" srcOrd="1" destOrd="0" presId="urn:microsoft.com/office/officeart/2005/8/layout/orgChart1"/>
    <dgm:cxn modelId="{5511947F-F026-4BFF-8947-8B5AE5AC8342}" type="presParOf" srcId="{376BFDF7-0145-4CDA-AAE1-CBE6E6287318}" destId="{B9984167-1F0A-40CB-A428-5306574513DE}" srcOrd="1" destOrd="0" presId="urn:microsoft.com/office/officeart/2005/8/layout/orgChart1"/>
    <dgm:cxn modelId="{532C17A6-A736-4EDF-9FA2-E4F6FA6792BA}" type="presParOf" srcId="{376BFDF7-0145-4CDA-AAE1-CBE6E6287318}" destId="{A67FC50F-A947-49E8-9574-28E9927BCF79}" srcOrd="2" destOrd="0" presId="urn:microsoft.com/office/officeart/2005/8/layout/orgChart1"/>
    <dgm:cxn modelId="{930B7C02-76CE-41BC-934E-92A889D68327}" type="presParOf" srcId="{8FC49C51-478F-4D85-9D89-301F7DB4EBA0}" destId="{552CC123-D233-4747-BA3F-28CC7166AFDA}" srcOrd="2" destOrd="0" presId="urn:microsoft.com/office/officeart/2005/8/layout/orgChart1"/>
    <dgm:cxn modelId="{056287C6-CD74-414E-9CA8-938CFEA16F56}" type="presParOf" srcId="{8FC49C51-478F-4D85-9D89-301F7DB4EBA0}" destId="{1AE80290-6E0F-49E9-9D46-C2DB28634C55}" srcOrd="3" destOrd="0" presId="urn:microsoft.com/office/officeart/2005/8/layout/orgChart1"/>
    <dgm:cxn modelId="{EC285C36-FCB5-4C18-AFC4-D4D73D37A220}" type="presParOf" srcId="{1AE80290-6E0F-49E9-9D46-C2DB28634C55}" destId="{04053D62-E3E9-407F-8EA0-94561F6C9D01}" srcOrd="0" destOrd="0" presId="urn:microsoft.com/office/officeart/2005/8/layout/orgChart1"/>
    <dgm:cxn modelId="{B0E4F2C6-952A-4671-9069-ACF8FFB2958E}" type="presParOf" srcId="{04053D62-E3E9-407F-8EA0-94561F6C9D01}" destId="{FBFB7841-8D67-4C33-8D16-591A8E6BC105}" srcOrd="0" destOrd="0" presId="urn:microsoft.com/office/officeart/2005/8/layout/orgChart1"/>
    <dgm:cxn modelId="{7B8AAB28-02EE-48AE-B823-5C8B798284F1}" type="presParOf" srcId="{04053D62-E3E9-407F-8EA0-94561F6C9D01}" destId="{B7132992-BEDB-4069-8849-005F2FAEE512}" srcOrd="1" destOrd="0" presId="urn:microsoft.com/office/officeart/2005/8/layout/orgChart1"/>
    <dgm:cxn modelId="{248F78E6-92A2-44CE-9BB3-4B0AA12AFF31}" type="presParOf" srcId="{1AE80290-6E0F-49E9-9D46-C2DB28634C55}" destId="{6EE4C812-84A3-4958-8D5A-C0393BA87873}" srcOrd="1" destOrd="0" presId="urn:microsoft.com/office/officeart/2005/8/layout/orgChart1"/>
    <dgm:cxn modelId="{DD09204F-376B-4858-B546-61C8C78A0F00}" type="presParOf" srcId="{1AE80290-6E0F-49E9-9D46-C2DB28634C55}" destId="{F77F58FF-E325-4214-8A77-FE26651C6E2B}" srcOrd="2" destOrd="0" presId="urn:microsoft.com/office/officeart/2005/8/layout/orgChart1"/>
    <dgm:cxn modelId="{2229ABDC-3524-482C-95AE-341120E89B0B}" type="presParOf" srcId="{8FC49C51-478F-4D85-9D89-301F7DB4EBA0}" destId="{ED894FDE-2CB5-4846-B7B9-C654F9F432E1}" srcOrd="4" destOrd="0" presId="urn:microsoft.com/office/officeart/2005/8/layout/orgChart1"/>
    <dgm:cxn modelId="{47A09B49-4468-4323-A09E-5323F778986F}" type="presParOf" srcId="{8FC49C51-478F-4D85-9D89-301F7DB4EBA0}" destId="{03A9A67A-08EE-469D-9F2B-38F06ED7EEC4}" srcOrd="5" destOrd="0" presId="urn:microsoft.com/office/officeart/2005/8/layout/orgChart1"/>
    <dgm:cxn modelId="{6FE2EB41-E5C9-42A1-BC41-8681EBE00FEE}" type="presParOf" srcId="{03A9A67A-08EE-469D-9F2B-38F06ED7EEC4}" destId="{C78CE3E8-2F4B-43AF-9C7A-E6D8843A93E6}" srcOrd="0" destOrd="0" presId="urn:microsoft.com/office/officeart/2005/8/layout/orgChart1"/>
    <dgm:cxn modelId="{7591C239-C01D-460A-946B-E73F912884A0}" type="presParOf" srcId="{C78CE3E8-2F4B-43AF-9C7A-E6D8843A93E6}" destId="{60D16C70-927F-4898-A3F7-9693A4579829}" srcOrd="0" destOrd="0" presId="urn:microsoft.com/office/officeart/2005/8/layout/orgChart1"/>
    <dgm:cxn modelId="{1CA1533A-4C23-406A-939E-DD4A867A0229}" type="presParOf" srcId="{C78CE3E8-2F4B-43AF-9C7A-E6D8843A93E6}" destId="{EDFF62DD-BC01-43C3-A49B-8C82453777BE}" srcOrd="1" destOrd="0" presId="urn:microsoft.com/office/officeart/2005/8/layout/orgChart1"/>
    <dgm:cxn modelId="{188C1F85-3DE7-4D19-AA23-CA67A89C140B}" type="presParOf" srcId="{03A9A67A-08EE-469D-9F2B-38F06ED7EEC4}" destId="{4BDBEF62-DD21-4754-9469-9833C611CB02}" srcOrd="1" destOrd="0" presId="urn:microsoft.com/office/officeart/2005/8/layout/orgChart1"/>
    <dgm:cxn modelId="{EEEE3E4E-F3AF-4D83-90BC-0A55C90B1244}" type="presParOf" srcId="{03A9A67A-08EE-469D-9F2B-38F06ED7EEC4}" destId="{3E58D038-07B6-42A2-A7F6-0C9A7290AE08}" srcOrd="2" destOrd="0" presId="urn:microsoft.com/office/officeart/2005/8/layout/orgChart1"/>
    <dgm:cxn modelId="{12C87EB4-BB17-4A53-99DC-D2D301E395C3}" type="presParOf" srcId="{BE8F44C3-FB27-404A-999E-CA5FD5CD2AD2}" destId="{EB4BA600-988D-45D2-920A-6A8C143AF26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555C2B-1BEE-4B55-8774-B2488101CF4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62EF565-09C0-420B-9AFF-11786A2BA2D9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Strunné nástroje</a:t>
          </a:r>
          <a:endParaRPr lang="cs-CZ" dirty="0">
            <a:solidFill>
              <a:schemeClr val="tx1"/>
            </a:solidFill>
          </a:endParaRPr>
        </a:p>
      </dgm:t>
    </dgm:pt>
    <dgm:pt modelId="{48EAEE3A-65DF-4361-8C4A-ED4F45101D9B}" type="parTrans" cxnId="{1CCEB45C-00ED-4554-809B-21586F67A20E}">
      <dgm:prSet/>
      <dgm:spPr/>
      <dgm:t>
        <a:bodyPr/>
        <a:lstStyle/>
        <a:p>
          <a:endParaRPr lang="cs-CZ"/>
        </a:p>
      </dgm:t>
    </dgm:pt>
    <dgm:pt modelId="{0005B5F8-BAB5-4C5F-BB96-DC764739EE8D}" type="sibTrans" cxnId="{1CCEB45C-00ED-4554-809B-21586F67A20E}">
      <dgm:prSet/>
      <dgm:spPr/>
      <dgm:t>
        <a:bodyPr/>
        <a:lstStyle/>
        <a:p>
          <a:endParaRPr lang="cs-CZ"/>
        </a:p>
      </dgm:t>
    </dgm:pt>
    <dgm:pt modelId="{C67FA3BB-EA4C-4479-994A-D27E04488094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smyčcové</a:t>
          </a:r>
          <a:endParaRPr lang="cs-CZ" b="1" dirty="0">
            <a:solidFill>
              <a:schemeClr val="tx1"/>
            </a:solidFill>
          </a:endParaRPr>
        </a:p>
      </dgm:t>
    </dgm:pt>
    <dgm:pt modelId="{3AA24459-14F8-415A-B896-7F5B18956559}" type="parTrans" cxnId="{221A5EE4-E8C4-4597-9DC1-3A2330BE295A}">
      <dgm:prSet/>
      <dgm:spPr/>
      <dgm:t>
        <a:bodyPr/>
        <a:lstStyle/>
        <a:p>
          <a:endParaRPr lang="cs-CZ"/>
        </a:p>
      </dgm:t>
    </dgm:pt>
    <dgm:pt modelId="{315FCD77-F9B9-4E30-8EDA-6CB72DC62C13}" type="sibTrans" cxnId="{221A5EE4-E8C4-4597-9DC1-3A2330BE295A}">
      <dgm:prSet/>
      <dgm:spPr/>
      <dgm:t>
        <a:bodyPr/>
        <a:lstStyle/>
        <a:p>
          <a:endParaRPr lang="cs-CZ"/>
        </a:p>
      </dgm:t>
    </dgm:pt>
    <dgm:pt modelId="{02771455-AA62-4DEF-8867-063761CDF7C5}">
      <dgm:prSet phldrT="[Text]"/>
      <dgm:spPr/>
      <dgm:t>
        <a:bodyPr/>
        <a:lstStyle/>
        <a:p>
          <a:endParaRPr lang="cs-CZ" b="1" dirty="0">
            <a:solidFill>
              <a:schemeClr val="tx1"/>
            </a:solidFill>
          </a:endParaRPr>
        </a:p>
      </dgm:t>
    </dgm:pt>
    <dgm:pt modelId="{17B72076-8EA2-4BBC-9322-3FDB497CD2E3}" type="parTrans" cxnId="{124C2225-0CE9-4F0E-B571-09838A14914E}">
      <dgm:prSet/>
      <dgm:spPr/>
      <dgm:t>
        <a:bodyPr/>
        <a:lstStyle/>
        <a:p>
          <a:endParaRPr lang="cs-CZ"/>
        </a:p>
      </dgm:t>
    </dgm:pt>
    <dgm:pt modelId="{3CB22C7A-759E-4067-8D0A-949D8B97B7E9}" type="sibTrans" cxnId="{124C2225-0CE9-4F0E-B571-09838A14914E}">
      <dgm:prSet/>
      <dgm:spPr/>
      <dgm:t>
        <a:bodyPr/>
        <a:lstStyle/>
        <a:p>
          <a:endParaRPr lang="cs-CZ"/>
        </a:p>
      </dgm:t>
    </dgm:pt>
    <dgm:pt modelId="{560EA556-B480-49E2-9567-B9FBF7ADC1E8}">
      <dgm:prSet phldrT="[Text]"/>
      <dgm:spPr/>
      <dgm:t>
        <a:bodyPr/>
        <a:lstStyle/>
        <a:p>
          <a:endParaRPr lang="cs-CZ" b="1" dirty="0">
            <a:solidFill>
              <a:schemeClr val="tx1"/>
            </a:solidFill>
          </a:endParaRPr>
        </a:p>
      </dgm:t>
    </dgm:pt>
    <dgm:pt modelId="{51DAF88D-04BA-4B25-9B5E-0CF4BC464CB5}" type="parTrans" cxnId="{155E15F7-8F37-463E-827D-AE97427F7459}">
      <dgm:prSet/>
      <dgm:spPr/>
      <dgm:t>
        <a:bodyPr/>
        <a:lstStyle/>
        <a:p>
          <a:endParaRPr lang="cs-CZ"/>
        </a:p>
      </dgm:t>
    </dgm:pt>
    <dgm:pt modelId="{24A9A802-C9B3-4F9B-890C-D4BE95FC2685}" type="sibTrans" cxnId="{155E15F7-8F37-463E-827D-AE97427F7459}">
      <dgm:prSet/>
      <dgm:spPr/>
      <dgm:t>
        <a:bodyPr/>
        <a:lstStyle/>
        <a:p>
          <a:endParaRPr lang="cs-CZ"/>
        </a:p>
      </dgm:t>
    </dgm:pt>
    <dgm:pt modelId="{56F95A63-05A6-486D-90A4-48D17D135D76}" type="pres">
      <dgm:prSet presAssocID="{7E555C2B-1BEE-4B55-8774-B2488101CF4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BE8F44C3-FB27-404A-999E-CA5FD5CD2AD2}" type="pres">
      <dgm:prSet presAssocID="{962EF565-09C0-420B-9AFF-11786A2BA2D9}" presName="hierRoot1" presStyleCnt="0">
        <dgm:presLayoutVars>
          <dgm:hierBranch val="init"/>
        </dgm:presLayoutVars>
      </dgm:prSet>
      <dgm:spPr/>
    </dgm:pt>
    <dgm:pt modelId="{8EC6BA24-359C-4728-88AF-05DFE4EEAB47}" type="pres">
      <dgm:prSet presAssocID="{962EF565-09C0-420B-9AFF-11786A2BA2D9}" presName="rootComposite1" presStyleCnt="0"/>
      <dgm:spPr/>
    </dgm:pt>
    <dgm:pt modelId="{CB1A4EAA-E56B-4F28-9F0C-AA59694A21F3}" type="pres">
      <dgm:prSet presAssocID="{962EF565-09C0-420B-9AFF-11786A2BA2D9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3775F0E-8078-46CE-9097-DE233210E786}" type="pres">
      <dgm:prSet presAssocID="{962EF565-09C0-420B-9AFF-11786A2BA2D9}" presName="rootConnector1" presStyleLbl="node1" presStyleIdx="0" presStyleCnt="0"/>
      <dgm:spPr/>
      <dgm:t>
        <a:bodyPr/>
        <a:lstStyle/>
        <a:p>
          <a:endParaRPr lang="cs-CZ"/>
        </a:p>
      </dgm:t>
    </dgm:pt>
    <dgm:pt modelId="{8FC49C51-478F-4D85-9D89-301F7DB4EBA0}" type="pres">
      <dgm:prSet presAssocID="{962EF565-09C0-420B-9AFF-11786A2BA2D9}" presName="hierChild2" presStyleCnt="0"/>
      <dgm:spPr/>
    </dgm:pt>
    <dgm:pt modelId="{815B5EAA-6C2B-4E8F-AD50-5FD22F1E85C4}" type="pres">
      <dgm:prSet presAssocID="{3AA24459-14F8-415A-B896-7F5B18956559}" presName="Name37" presStyleLbl="parChTrans1D2" presStyleIdx="0" presStyleCnt="3"/>
      <dgm:spPr/>
      <dgm:t>
        <a:bodyPr/>
        <a:lstStyle/>
        <a:p>
          <a:endParaRPr lang="cs-CZ"/>
        </a:p>
      </dgm:t>
    </dgm:pt>
    <dgm:pt modelId="{376BFDF7-0145-4CDA-AAE1-CBE6E6287318}" type="pres">
      <dgm:prSet presAssocID="{C67FA3BB-EA4C-4479-994A-D27E04488094}" presName="hierRoot2" presStyleCnt="0">
        <dgm:presLayoutVars>
          <dgm:hierBranch val="init"/>
        </dgm:presLayoutVars>
      </dgm:prSet>
      <dgm:spPr/>
    </dgm:pt>
    <dgm:pt modelId="{5C7B4F53-7586-4115-80D4-2A4F2A66D966}" type="pres">
      <dgm:prSet presAssocID="{C67FA3BB-EA4C-4479-994A-D27E04488094}" presName="rootComposite" presStyleCnt="0"/>
      <dgm:spPr/>
    </dgm:pt>
    <dgm:pt modelId="{9E927A32-D441-40F9-AA72-4A366D3C3692}" type="pres">
      <dgm:prSet presAssocID="{C67FA3BB-EA4C-4479-994A-D27E04488094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9BB6511-BD20-4B35-AC6A-74686F28E597}" type="pres">
      <dgm:prSet presAssocID="{C67FA3BB-EA4C-4479-994A-D27E04488094}" presName="rootConnector" presStyleLbl="node2" presStyleIdx="0" presStyleCnt="3"/>
      <dgm:spPr/>
      <dgm:t>
        <a:bodyPr/>
        <a:lstStyle/>
        <a:p>
          <a:endParaRPr lang="cs-CZ"/>
        </a:p>
      </dgm:t>
    </dgm:pt>
    <dgm:pt modelId="{B9984167-1F0A-40CB-A428-5306574513DE}" type="pres">
      <dgm:prSet presAssocID="{C67FA3BB-EA4C-4479-994A-D27E04488094}" presName="hierChild4" presStyleCnt="0"/>
      <dgm:spPr/>
    </dgm:pt>
    <dgm:pt modelId="{A67FC50F-A947-49E8-9574-28E9927BCF79}" type="pres">
      <dgm:prSet presAssocID="{C67FA3BB-EA4C-4479-994A-D27E04488094}" presName="hierChild5" presStyleCnt="0"/>
      <dgm:spPr/>
    </dgm:pt>
    <dgm:pt modelId="{552CC123-D233-4747-BA3F-28CC7166AFDA}" type="pres">
      <dgm:prSet presAssocID="{17B72076-8EA2-4BBC-9322-3FDB497CD2E3}" presName="Name37" presStyleLbl="parChTrans1D2" presStyleIdx="1" presStyleCnt="3"/>
      <dgm:spPr/>
      <dgm:t>
        <a:bodyPr/>
        <a:lstStyle/>
        <a:p>
          <a:endParaRPr lang="cs-CZ"/>
        </a:p>
      </dgm:t>
    </dgm:pt>
    <dgm:pt modelId="{1AE80290-6E0F-49E9-9D46-C2DB28634C55}" type="pres">
      <dgm:prSet presAssocID="{02771455-AA62-4DEF-8867-063761CDF7C5}" presName="hierRoot2" presStyleCnt="0">
        <dgm:presLayoutVars>
          <dgm:hierBranch val="init"/>
        </dgm:presLayoutVars>
      </dgm:prSet>
      <dgm:spPr/>
    </dgm:pt>
    <dgm:pt modelId="{04053D62-E3E9-407F-8EA0-94561F6C9D01}" type="pres">
      <dgm:prSet presAssocID="{02771455-AA62-4DEF-8867-063761CDF7C5}" presName="rootComposite" presStyleCnt="0"/>
      <dgm:spPr/>
    </dgm:pt>
    <dgm:pt modelId="{FBFB7841-8D67-4C33-8D16-591A8E6BC105}" type="pres">
      <dgm:prSet presAssocID="{02771455-AA62-4DEF-8867-063761CDF7C5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7132992-BEDB-4069-8849-005F2FAEE512}" type="pres">
      <dgm:prSet presAssocID="{02771455-AA62-4DEF-8867-063761CDF7C5}" presName="rootConnector" presStyleLbl="node2" presStyleIdx="1" presStyleCnt="3"/>
      <dgm:spPr/>
      <dgm:t>
        <a:bodyPr/>
        <a:lstStyle/>
        <a:p>
          <a:endParaRPr lang="cs-CZ"/>
        </a:p>
      </dgm:t>
    </dgm:pt>
    <dgm:pt modelId="{6EE4C812-84A3-4958-8D5A-C0393BA87873}" type="pres">
      <dgm:prSet presAssocID="{02771455-AA62-4DEF-8867-063761CDF7C5}" presName="hierChild4" presStyleCnt="0"/>
      <dgm:spPr/>
    </dgm:pt>
    <dgm:pt modelId="{F77F58FF-E325-4214-8A77-FE26651C6E2B}" type="pres">
      <dgm:prSet presAssocID="{02771455-AA62-4DEF-8867-063761CDF7C5}" presName="hierChild5" presStyleCnt="0"/>
      <dgm:spPr/>
    </dgm:pt>
    <dgm:pt modelId="{ED894FDE-2CB5-4846-B7B9-C654F9F432E1}" type="pres">
      <dgm:prSet presAssocID="{51DAF88D-04BA-4B25-9B5E-0CF4BC464CB5}" presName="Name37" presStyleLbl="parChTrans1D2" presStyleIdx="2" presStyleCnt="3"/>
      <dgm:spPr/>
      <dgm:t>
        <a:bodyPr/>
        <a:lstStyle/>
        <a:p>
          <a:endParaRPr lang="cs-CZ"/>
        </a:p>
      </dgm:t>
    </dgm:pt>
    <dgm:pt modelId="{03A9A67A-08EE-469D-9F2B-38F06ED7EEC4}" type="pres">
      <dgm:prSet presAssocID="{560EA556-B480-49E2-9567-B9FBF7ADC1E8}" presName="hierRoot2" presStyleCnt="0">
        <dgm:presLayoutVars>
          <dgm:hierBranch val="init"/>
        </dgm:presLayoutVars>
      </dgm:prSet>
      <dgm:spPr/>
    </dgm:pt>
    <dgm:pt modelId="{C78CE3E8-2F4B-43AF-9C7A-E6D8843A93E6}" type="pres">
      <dgm:prSet presAssocID="{560EA556-B480-49E2-9567-B9FBF7ADC1E8}" presName="rootComposite" presStyleCnt="0"/>
      <dgm:spPr/>
    </dgm:pt>
    <dgm:pt modelId="{60D16C70-927F-4898-A3F7-9693A4579829}" type="pres">
      <dgm:prSet presAssocID="{560EA556-B480-49E2-9567-B9FBF7ADC1E8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DFF62DD-BC01-43C3-A49B-8C82453777BE}" type="pres">
      <dgm:prSet presAssocID="{560EA556-B480-49E2-9567-B9FBF7ADC1E8}" presName="rootConnector" presStyleLbl="node2" presStyleIdx="2" presStyleCnt="3"/>
      <dgm:spPr/>
      <dgm:t>
        <a:bodyPr/>
        <a:lstStyle/>
        <a:p>
          <a:endParaRPr lang="cs-CZ"/>
        </a:p>
      </dgm:t>
    </dgm:pt>
    <dgm:pt modelId="{4BDBEF62-DD21-4754-9469-9833C611CB02}" type="pres">
      <dgm:prSet presAssocID="{560EA556-B480-49E2-9567-B9FBF7ADC1E8}" presName="hierChild4" presStyleCnt="0"/>
      <dgm:spPr/>
    </dgm:pt>
    <dgm:pt modelId="{3E58D038-07B6-42A2-A7F6-0C9A7290AE08}" type="pres">
      <dgm:prSet presAssocID="{560EA556-B480-49E2-9567-B9FBF7ADC1E8}" presName="hierChild5" presStyleCnt="0"/>
      <dgm:spPr/>
    </dgm:pt>
    <dgm:pt modelId="{EB4BA600-988D-45D2-920A-6A8C143AF264}" type="pres">
      <dgm:prSet presAssocID="{962EF565-09C0-420B-9AFF-11786A2BA2D9}" presName="hierChild3" presStyleCnt="0"/>
      <dgm:spPr/>
    </dgm:pt>
  </dgm:ptLst>
  <dgm:cxnLst>
    <dgm:cxn modelId="{124C2225-0CE9-4F0E-B571-09838A14914E}" srcId="{962EF565-09C0-420B-9AFF-11786A2BA2D9}" destId="{02771455-AA62-4DEF-8867-063761CDF7C5}" srcOrd="1" destOrd="0" parTransId="{17B72076-8EA2-4BBC-9322-3FDB497CD2E3}" sibTransId="{3CB22C7A-759E-4067-8D0A-949D8B97B7E9}"/>
    <dgm:cxn modelId="{221A5EE4-E8C4-4597-9DC1-3A2330BE295A}" srcId="{962EF565-09C0-420B-9AFF-11786A2BA2D9}" destId="{C67FA3BB-EA4C-4479-994A-D27E04488094}" srcOrd="0" destOrd="0" parTransId="{3AA24459-14F8-415A-B896-7F5B18956559}" sibTransId="{315FCD77-F9B9-4E30-8EDA-6CB72DC62C13}"/>
    <dgm:cxn modelId="{8FA282F3-2D9E-49BA-8089-49174DEDD885}" type="presOf" srcId="{962EF565-09C0-420B-9AFF-11786A2BA2D9}" destId="{CB1A4EAA-E56B-4F28-9F0C-AA59694A21F3}" srcOrd="0" destOrd="0" presId="urn:microsoft.com/office/officeart/2005/8/layout/orgChart1"/>
    <dgm:cxn modelId="{8523B6B3-4D29-4A0B-8ED7-47491C0C4CE1}" type="presOf" srcId="{3AA24459-14F8-415A-B896-7F5B18956559}" destId="{815B5EAA-6C2B-4E8F-AD50-5FD22F1E85C4}" srcOrd="0" destOrd="0" presId="urn:microsoft.com/office/officeart/2005/8/layout/orgChart1"/>
    <dgm:cxn modelId="{6D72C5AF-9FBB-4146-86C2-DF35E1AE8B30}" type="presOf" srcId="{17B72076-8EA2-4BBC-9322-3FDB497CD2E3}" destId="{552CC123-D233-4747-BA3F-28CC7166AFDA}" srcOrd="0" destOrd="0" presId="urn:microsoft.com/office/officeart/2005/8/layout/orgChart1"/>
    <dgm:cxn modelId="{7DB203DC-1924-42FD-AE10-69E4BEDC64A7}" type="presOf" srcId="{C67FA3BB-EA4C-4479-994A-D27E04488094}" destId="{9E927A32-D441-40F9-AA72-4A366D3C3692}" srcOrd="0" destOrd="0" presId="urn:microsoft.com/office/officeart/2005/8/layout/orgChart1"/>
    <dgm:cxn modelId="{420DDF28-6058-43C2-B075-54522E59AB70}" type="presOf" srcId="{02771455-AA62-4DEF-8867-063761CDF7C5}" destId="{B7132992-BEDB-4069-8849-005F2FAEE512}" srcOrd="1" destOrd="0" presId="urn:microsoft.com/office/officeart/2005/8/layout/orgChart1"/>
    <dgm:cxn modelId="{155E15F7-8F37-463E-827D-AE97427F7459}" srcId="{962EF565-09C0-420B-9AFF-11786A2BA2D9}" destId="{560EA556-B480-49E2-9567-B9FBF7ADC1E8}" srcOrd="2" destOrd="0" parTransId="{51DAF88D-04BA-4B25-9B5E-0CF4BC464CB5}" sibTransId="{24A9A802-C9B3-4F9B-890C-D4BE95FC2685}"/>
    <dgm:cxn modelId="{910EB199-9FFC-49CD-9DD9-3288303C255A}" type="presOf" srcId="{7E555C2B-1BEE-4B55-8774-B2488101CF4D}" destId="{56F95A63-05A6-486D-90A4-48D17D135D76}" srcOrd="0" destOrd="0" presId="urn:microsoft.com/office/officeart/2005/8/layout/orgChart1"/>
    <dgm:cxn modelId="{1CCEB45C-00ED-4554-809B-21586F67A20E}" srcId="{7E555C2B-1BEE-4B55-8774-B2488101CF4D}" destId="{962EF565-09C0-420B-9AFF-11786A2BA2D9}" srcOrd="0" destOrd="0" parTransId="{48EAEE3A-65DF-4361-8C4A-ED4F45101D9B}" sibTransId="{0005B5F8-BAB5-4C5F-BB96-DC764739EE8D}"/>
    <dgm:cxn modelId="{1B4288A9-E0B5-4BA0-B2FD-E282E0DC68C6}" type="presOf" srcId="{962EF565-09C0-420B-9AFF-11786A2BA2D9}" destId="{43775F0E-8078-46CE-9097-DE233210E786}" srcOrd="1" destOrd="0" presId="urn:microsoft.com/office/officeart/2005/8/layout/orgChart1"/>
    <dgm:cxn modelId="{2D67B4FF-DAA4-4E10-AFBE-446C865D0B2B}" type="presOf" srcId="{51DAF88D-04BA-4B25-9B5E-0CF4BC464CB5}" destId="{ED894FDE-2CB5-4846-B7B9-C654F9F432E1}" srcOrd="0" destOrd="0" presId="urn:microsoft.com/office/officeart/2005/8/layout/orgChart1"/>
    <dgm:cxn modelId="{90A90DEA-CF17-47C0-9D76-E8BEF50FFA9D}" type="presOf" srcId="{C67FA3BB-EA4C-4479-994A-D27E04488094}" destId="{D9BB6511-BD20-4B35-AC6A-74686F28E597}" srcOrd="1" destOrd="0" presId="urn:microsoft.com/office/officeart/2005/8/layout/orgChart1"/>
    <dgm:cxn modelId="{986CF66A-34CB-4495-8BAA-D76B2240659F}" type="presOf" srcId="{560EA556-B480-49E2-9567-B9FBF7ADC1E8}" destId="{60D16C70-927F-4898-A3F7-9693A4579829}" srcOrd="0" destOrd="0" presId="urn:microsoft.com/office/officeart/2005/8/layout/orgChart1"/>
    <dgm:cxn modelId="{F542FFB2-5D93-490F-A573-F784B7DF4B76}" type="presOf" srcId="{02771455-AA62-4DEF-8867-063761CDF7C5}" destId="{FBFB7841-8D67-4C33-8D16-591A8E6BC105}" srcOrd="0" destOrd="0" presId="urn:microsoft.com/office/officeart/2005/8/layout/orgChart1"/>
    <dgm:cxn modelId="{71E60D86-B707-440B-8870-BC239A4907D2}" type="presOf" srcId="{560EA556-B480-49E2-9567-B9FBF7ADC1E8}" destId="{EDFF62DD-BC01-43C3-A49B-8C82453777BE}" srcOrd="1" destOrd="0" presId="urn:microsoft.com/office/officeart/2005/8/layout/orgChart1"/>
    <dgm:cxn modelId="{A02B436C-91D1-42A1-852F-11041B88F74E}" type="presParOf" srcId="{56F95A63-05A6-486D-90A4-48D17D135D76}" destId="{BE8F44C3-FB27-404A-999E-CA5FD5CD2AD2}" srcOrd="0" destOrd="0" presId="urn:microsoft.com/office/officeart/2005/8/layout/orgChart1"/>
    <dgm:cxn modelId="{B6852E29-C0DB-44DB-B3A1-4931B5780E5B}" type="presParOf" srcId="{BE8F44C3-FB27-404A-999E-CA5FD5CD2AD2}" destId="{8EC6BA24-359C-4728-88AF-05DFE4EEAB47}" srcOrd="0" destOrd="0" presId="urn:microsoft.com/office/officeart/2005/8/layout/orgChart1"/>
    <dgm:cxn modelId="{553C6885-7E2E-467C-9E6F-5AD4611297F7}" type="presParOf" srcId="{8EC6BA24-359C-4728-88AF-05DFE4EEAB47}" destId="{CB1A4EAA-E56B-4F28-9F0C-AA59694A21F3}" srcOrd="0" destOrd="0" presId="urn:microsoft.com/office/officeart/2005/8/layout/orgChart1"/>
    <dgm:cxn modelId="{B108E96A-CDEB-438B-8846-20198DBC65B2}" type="presParOf" srcId="{8EC6BA24-359C-4728-88AF-05DFE4EEAB47}" destId="{43775F0E-8078-46CE-9097-DE233210E786}" srcOrd="1" destOrd="0" presId="urn:microsoft.com/office/officeart/2005/8/layout/orgChart1"/>
    <dgm:cxn modelId="{637E4B1F-E964-45E1-BAC4-885E113571DA}" type="presParOf" srcId="{BE8F44C3-FB27-404A-999E-CA5FD5CD2AD2}" destId="{8FC49C51-478F-4D85-9D89-301F7DB4EBA0}" srcOrd="1" destOrd="0" presId="urn:microsoft.com/office/officeart/2005/8/layout/orgChart1"/>
    <dgm:cxn modelId="{BF27ACEA-7ED4-48F3-9773-B97AB70F0D4F}" type="presParOf" srcId="{8FC49C51-478F-4D85-9D89-301F7DB4EBA0}" destId="{815B5EAA-6C2B-4E8F-AD50-5FD22F1E85C4}" srcOrd="0" destOrd="0" presId="urn:microsoft.com/office/officeart/2005/8/layout/orgChart1"/>
    <dgm:cxn modelId="{6E94B0BC-76D0-468E-BD33-D26D3685E9E0}" type="presParOf" srcId="{8FC49C51-478F-4D85-9D89-301F7DB4EBA0}" destId="{376BFDF7-0145-4CDA-AAE1-CBE6E6287318}" srcOrd="1" destOrd="0" presId="urn:microsoft.com/office/officeart/2005/8/layout/orgChart1"/>
    <dgm:cxn modelId="{53699D8F-C27B-40D9-A03A-686845E804EC}" type="presParOf" srcId="{376BFDF7-0145-4CDA-AAE1-CBE6E6287318}" destId="{5C7B4F53-7586-4115-80D4-2A4F2A66D966}" srcOrd="0" destOrd="0" presId="urn:microsoft.com/office/officeart/2005/8/layout/orgChart1"/>
    <dgm:cxn modelId="{A11631F8-E384-4C76-839E-BFC63A056D7E}" type="presParOf" srcId="{5C7B4F53-7586-4115-80D4-2A4F2A66D966}" destId="{9E927A32-D441-40F9-AA72-4A366D3C3692}" srcOrd="0" destOrd="0" presId="urn:microsoft.com/office/officeart/2005/8/layout/orgChart1"/>
    <dgm:cxn modelId="{3A2C8C49-DB31-4BC7-A7F7-1228CA38ED47}" type="presParOf" srcId="{5C7B4F53-7586-4115-80D4-2A4F2A66D966}" destId="{D9BB6511-BD20-4B35-AC6A-74686F28E597}" srcOrd="1" destOrd="0" presId="urn:microsoft.com/office/officeart/2005/8/layout/orgChart1"/>
    <dgm:cxn modelId="{F72158F8-0F1D-4F1C-A3F6-1F90CD7E5EAE}" type="presParOf" srcId="{376BFDF7-0145-4CDA-AAE1-CBE6E6287318}" destId="{B9984167-1F0A-40CB-A428-5306574513DE}" srcOrd="1" destOrd="0" presId="urn:microsoft.com/office/officeart/2005/8/layout/orgChart1"/>
    <dgm:cxn modelId="{566FB470-C75C-4669-A1DC-159BC72EDBBB}" type="presParOf" srcId="{376BFDF7-0145-4CDA-AAE1-CBE6E6287318}" destId="{A67FC50F-A947-49E8-9574-28E9927BCF79}" srcOrd="2" destOrd="0" presId="urn:microsoft.com/office/officeart/2005/8/layout/orgChart1"/>
    <dgm:cxn modelId="{4A9E3EF1-B163-44A5-8441-913A681EEC69}" type="presParOf" srcId="{8FC49C51-478F-4D85-9D89-301F7DB4EBA0}" destId="{552CC123-D233-4747-BA3F-28CC7166AFDA}" srcOrd="2" destOrd="0" presId="urn:microsoft.com/office/officeart/2005/8/layout/orgChart1"/>
    <dgm:cxn modelId="{00D300CE-EB2D-495D-B87E-3B5116203BE0}" type="presParOf" srcId="{8FC49C51-478F-4D85-9D89-301F7DB4EBA0}" destId="{1AE80290-6E0F-49E9-9D46-C2DB28634C55}" srcOrd="3" destOrd="0" presId="urn:microsoft.com/office/officeart/2005/8/layout/orgChart1"/>
    <dgm:cxn modelId="{6B15D5F9-6D54-4E3D-8B87-AC58B68F9E19}" type="presParOf" srcId="{1AE80290-6E0F-49E9-9D46-C2DB28634C55}" destId="{04053D62-E3E9-407F-8EA0-94561F6C9D01}" srcOrd="0" destOrd="0" presId="urn:microsoft.com/office/officeart/2005/8/layout/orgChart1"/>
    <dgm:cxn modelId="{77139767-E655-49E7-B373-16602CC7DE4B}" type="presParOf" srcId="{04053D62-E3E9-407F-8EA0-94561F6C9D01}" destId="{FBFB7841-8D67-4C33-8D16-591A8E6BC105}" srcOrd="0" destOrd="0" presId="urn:microsoft.com/office/officeart/2005/8/layout/orgChart1"/>
    <dgm:cxn modelId="{76F13207-9740-461D-83F5-C35ED0524A27}" type="presParOf" srcId="{04053D62-E3E9-407F-8EA0-94561F6C9D01}" destId="{B7132992-BEDB-4069-8849-005F2FAEE512}" srcOrd="1" destOrd="0" presId="urn:microsoft.com/office/officeart/2005/8/layout/orgChart1"/>
    <dgm:cxn modelId="{C1851A65-9AB1-4E58-B322-9A1E7525A670}" type="presParOf" srcId="{1AE80290-6E0F-49E9-9D46-C2DB28634C55}" destId="{6EE4C812-84A3-4958-8D5A-C0393BA87873}" srcOrd="1" destOrd="0" presId="urn:microsoft.com/office/officeart/2005/8/layout/orgChart1"/>
    <dgm:cxn modelId="{D06CA94A-FE68-4262-A6A7-72A747DCDA24}" type="presParOf" srcId="{1AE80290-6E0F-49E9-9D46-C2DB28634C55}" destId="{F77F58FF-E325-4214-8A77-FE26651C6E2B}" srcOrd="2" destOrd="0" presId="urn:microsoft.com/office/officeart/2005/8/layout/orgChart1"/>
    <dgm:cxn modelId="{D10600C9-4015-4901-88C2-6D6651F8168A}" type="presParOf" srcId="{8FC49C51-478F-4D85-9D89-301F7DB4EBA0}" destId="{ED894FDE-2CB5-4846-B7B9-C654F9F432E1}" srcOrd="4" destOrd="0" presId="urn:microsoft.com/office/officeart/2005/8/layout/orgChart1"/>
    <dgm:cxn modelId="{BF3F6158-2BF8-434E-9B6C-4C4B6F49D6C4}" type="presParOf" srcId="{8FC49C51-478F-4D85-9D89-301F7DB4EBA0}" destId="{03A9A67A-08EE-469D-9F2B-38F06ED7EEC4}" srcOrd="5" destOrd="0" presId="urn:microsoft.com/office/officeart/2005/8/layout/orgChart1"/>
    <dgm:cxn modelId="{73745A37-4FF3-4B87-8248-951C295793B0}" type="presParOf" srcId="{03A9A67A-08EE-469D-9F2B-38F06ED7EEC4}" destId="{C78CE3E8-2F4B-43AF-9C7A-E6D8843A93E6}" srcOrd="0" destOrd="0" presId="urn:microsoft.com/office/officeart/2005/8/layout/orgChart1"/>
    <dgm:cxn modelId="{6509E8D0-A70B-47FE-ACD6-102C4DB9BD33}" type="presParOf" srcId="{C78CE3E8-2F4B-43AF-9C7A-E6D8843A93E6}" destId="{60D16C70-927F-4898-A3F7-9693A4579829}" srcOrd="0" destOrd="0" presId="urn:microsoft.com/office/officeart/2005/8/layout/orgChart1"/>
    <dgm:cxn modelId="{19745808-7C95-4F18-A71A-16C0BA1BAA17}" type="presParOf" srcId="{C78CE3E8-2F4B-43AF-9C7A-E6D8843A93E6}" destId="{EDFF62DD-BC01-43C3-A49B-8C82453777BE}" srcOrd="1" destOrd="0" presId="urn:microsoft.com/office/officeart/2005/8/layout/orgChart1"/>
    <dgm:cxn modelId="{9B814A5A-893E-4591-9B32-8CFC62281EFA}" type="presParOf" srcId="{03A9A67A-08EE-469D-9F2B-38F06ED7EEC4}" destId="{4BDBEF62-DD21-4754-9469-9833C611CB02}" srcOrd="1" destOrd="0" presId="urn:microsoft.com/office/officeart/2005/8/layout/orgChart1"/>
    <dgm:cxn modelId="{DC0D96EC-F5D6-4A84-97DA-1F85F310AC7F}" type="presParOf" srcId="{03A9A67A-08EE-469D-9F2B-38F06ED7EEC4}" destId="{3E58D038-07B6-42A2-A7F6-0C9A7290AE08}" srcOrd="2" destOrd="0" presId="urn:microsoft.com/office/officeart/2005/8/layout/orgChart1"/>
    <dgm:cxn modelId="{1932C60F-1316-4433-8E04-A15E5F379607}" type="presParOf" srcId="{BE8F44C3-FB27-404A-999E-CA5FD5CD2AD2}" destId="{EB4BA600-988D-45D2-920A-6A8C143AF26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E555C2B-1BEE-4B55-8774-B2488101CF4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62EF565-09C0-420B-9AFF-11786A2BA2D9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Strunné nástroje</a:t>
          </a:r>
          <a:endParaRPr lang="cs-CZ" dirty="0">
            <a:solidFill>
              <a:schemeClr val="tx1"/>
            </a:solidFill>
          </a:endParaRPr>
        </a:p>
      </dgm:t>
    </dgm:pt>
    <dgm:pt modelId="{48EAEE3A-65DF-4361-8C4A-ED4F45101D9B}" type="parTrans" cxnId="{1CCEB45C-00ED-4554-809B-21586F67A20E}">
      <dgm:prSet/>
      <dgm:spPr/>
      <dgm:t>
        <a:bodyPr/>
        <a:lstStyle/>
        <a:p>
          <a:endParaRPr lang="cs-CZ"/>
        </a:p>
      </dgm:t>
    </dgm:pt>
    <dgm:pt modelId="{0005B5F8-BAB5-4C5F-BB96-DC764739EE8D}" type="sibTrans" cxnId="{1CCEB45C-00ED-4554-809B-21586F67A20E}">
      <dgm:prSet/>
      <dgm:spPr/>
      <dgm:t>
        <a:bodyPr/>
        <a:lstStyle/>
        <a:p>
          <a:endParaRPr lang="cs-CZ"/>
        </a:p>
      </dgm:t>
    </dgm:pt>
    <dgm:pt modelId="{C67FA3BB-EA4C-4479-994A-D27E04488094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smyčcové</a:t>
          </a:r>
          <a:endParaRPr lang="cs-CZ" b="1" dirty="0">
            <a:solidFill>
              <a:schemeClr val="tx1"/>
            </a:solidFill>
          </a:endParaRPr>
        </a:p>
      </dgm:t>
    </dgm:pt>
    <dgm:pt modelId="{3AA24459-14F8-415A-B896-7F5B18956559}" type="parTrans" cxnId="{221A5EE4-E8C4-4597-9DC1-3A2330BE295A}">
      <dgm:prSet/>
      <dgm:spPr/>
      <dgm:t>
        <a:bodyPr/>
        <a:lstStyle/>
        <a:p>
          <a:endParaRPr lang="cs-CZ"/>
        </a:p>
      </dgm:t>
    </dgm:pt>
    <dgm:pt modelId="{315FCD77-F9B9-4E30-8EDA-6CB72DC62C13}" type="sibTrans" cxnId="{221A5EE4-E8C4-4597-9DC1-3A2330BE295A}">
      <dgm:prSet/>
      <dgm:spPr/>
      <dgm:t>
        <a:bodyPr/>
        <a:lstStyle/>
        <a:p>
          <a:endParaRPr lang="cs-CZ"/>
        </a:p>
      </dgm:t>
    </dgm:pt>
    <dgm:pt modelId="{02771455-AA62-4DEF-8867-063761CDF7C5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drnkací</a:t>
          </a:r>
          <a:endParaRPr lang="cs-CZ" b="1" dirty="0">
            <a:solidFill>
              <a:schemeClr val="tx1"/>
            </a:solidFill>
          </a:endParaRPr>
        </a:p>
      </dgm:t>
    </dgm:pt>
    <dgm:pt modelId="{17B72076-8EA2-4BBC-9322-3FDB497CD2E3}" type="parTrans" cxnId="{124C2225-0CE9-4F0E-B571-09838A14914E}">
      <dgm:prSet/>
      <dgm:spPr/>
      <dgm:t>
        <a:bodyPr/>
        <a:lstStyle/>
        <a:p>
          <a:endParaRPr lang="cs-CZ"/>
        </a:p>
      </dgm:t>
    </dgm:pt>
    <dgm:pt modelId="{3CB22C7A-759E-4067-8D0A-949D8B97B7E9}" type="sibTrans" cxnId="{124C2225-0CE9-4F0E-B571-09838A14914E}">
      <dgm:prSet/>
      <dgm:spPr/>
      <dgm:t>
        <a:bodyPr/>
        <a:lstStyle/>
        <a:p>
          <a:endParaRPr lang="cs-CZ"/>
        </a:p>
      </dgm:t>
    </dgm:pt>
    <dgm:pt modelId="{560EA556-B480-49E2-9567-B9FBF7ADC1E8}">
      <dgm:prSet phldrT="[Text]"/>
      <dgm:spPr/>
      <dgm:t>
        <a:bodyPr/>
        <a:lstStyle/>
        <a:p>
          <a:endParaRPr lang="cs-CZ" b="1" dirty="0">
            <a:solidFill>
              <a:schemeClr val="tx1"/>
            </a:solidFill>
          </a:endParaRPr>
        </a:p>
      </dgm:t>
    </dgm:pt>
    <dgm:pt modelId="{51DAF88D-04BA-4B25-9B5E-0CF4BC464CB5}" type="parTrans" cxnId="{155E15F7-8F37-463E-827D-AE97427F7459}">
      <dgm:prSet/>
      <dgm:spPr/>
      <dgm:t>
        <a:bodyPr/>
        <a:lstStyle/>
        <a:p>
          <a:endParaRPr lang="cs-CZ"/>
        </a:p>
      </dgm:t>
    </dgm:pt>
    <dgm:pt modelId="{24A9A802-C9B3-4F9B-890C-D4BE95FC2685}" type="sibTrans" cxnId="{155E15F7-8F37-463E-827D-AE97427F7459}">
      <dgm:prSet/>
      <dgm:spPr/>
      <dgm:t>
        <a:bodyPr/>
        <a:lstStyle/>
        <a:p>
          <a:endParaRPr lang="cs-CZ"/>
        </a:p>
      </dgm:t>
    </dgm:pt>
    <dgm:pt modelId="{56F95A63-05A6-486D-90A4-48D17D135D76}" type="pres">
      <dgm:prSet presAssocID="{7E555C2B-1BEE-4B55-8774-B2488101CF4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BE8F44C3-FB27-404A-999E-CA5FD5CD2AD2}" type="pres">
      <dgm:prSet presAssocID="{962EF565-09C0-420B-9AFF-11786A2BA2D9}" presName="hierRoot1" presStyleCnt="0">
        <dgm:presLayoutVars>
          <dgm:hierBranch val="init"/>
        </dgm:presLayoutVars>
      </dgm:prSet>
      <dgm:spPr/>
    </dgm:pt>
    <dgm:pt modelId="{8EC6BA24-359C-4728-88AF-05DFE4EEAB47}" type="pres">
      <dgm:prSet presAssocID="{962EF565-09C0-420B-9AFF-11786A2BA2D9}" presName="rootComposite1" presStyleCnt="0"/>
      <dgm:spPr/>
    </dgm:pt>
    <dgm:pt modelId="{CB1A4EAA-E56B-4F28-9F0C-AA59694A21F3}" type="pres">
      <dgm:prSet presAssocID="{962EF565-09C0-420B-9AFF-11786A2BA2D9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3775F0E-8078-46CE-9097-DE233210E786}" type="pres">
      <dgm:prSet presAssocID="{962EF565-09C0-420B-9AFF-11786A2BA2D9}" presName="rootConnector1" presStyleLbl="node1" presStyleIdx="0" presStyleCnt="0"/>
      <dgm:spPr/>
      <dgm:t>
        <a:bodyPr/>
        <a:lstStyle/>
        <a:p>
          <a:endParaRPr lang="cs-CZ"/>
        </a:p>
      </dgm:t>
    </dgm:pt>
    <dgm:pt modelId="{8FC49C51-478F-4D85-9D89-301F7DB4EBA0}" type="pres">
      <dgm:prSet presAssocID="{962EF565-09C0-420B-9AFF-11786A2BA2D9}" presName="hierChild2" presStyleCnt="0"/>
      <dgm:spPr/>
    </dgm:pt>
    <dgm:pt modelId="{815B5EAA-6C2B-4E8F-AD50-5FD22F1E85C4}" type="pres">
      <dgm:prSet presAssocID="{3AA24459-14F8-415A-B896-7F5B18956559}" presName="Name37" presStyleLbl="parChTrans1D2" presStyleIdx="0" presStyleCnt="3"/>
      <dgm:spPr/>
      <dgm:t>
        <a:bodyPr/>
        <a:lstStyle/>
        <a:p>
          <a:endParaRPr lang="cs-CZ"/>
        </a:p>
      </dgm:t>
    </dgm:pt>
    <dgm:pt modelId="{376BFDF7-0145-4CDA-AAE1-CBE6E6287318}" type="pres">
      <dgm:prSet presAssocID="{C67FA3BB-EA4C-4479-994A-D27E04488094}" presName="hierRoot2" presStyleCnt="0">
        <dgm:presLayoutVars>
          <dgm:hierBranch val="init"/>
        </dgm:presLayoutVars>
      </dgm:prSet>
      <dgm:spPr/>
    </dgm:pt>
    <dgm:pt modelId="{5C7B4F53-7586-4115-80D4-2A4F2A66D966}" type="pres">
      <dgm:prSet presAssocID="{C67FA3BB-EA4C-4479-994A-D27E04488094}" presName="rootComposite" presStyleCnt="0"/>
      <dgm:spPr/>
    </dgm:pt>
    <dgm:pt modelId="{9E927A32-D441-40F9-AA72-4A366D3C3692}" type="pres">
      <dgm:prSet presAssocID="{C67FA3BB-EA4C-4479-994A-D27E04488094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9BB6511-BD20-4B35-AC6A-74686F28E597}" type="pres">
      <dgm:prSet presAssocID="{C67FA3BB-EA4C-4479-994A-D27E04488094}" presName="rootConnector" presStyleLbl="node2" presStyleIdx="0" presStyleCnt="3"/>
      <dgm:spPr/>
      <dgm:t>
        <a:bodyPr/>
        <a:lstStyle/>
        <a:p>
          <a:endParaRPr lang="cs-CZ"/>
        </a:p>
      </dgm:t>
    </dgm:pt>
    <dgm:pt modelId="{B9984167-1F0A-40CB-A428-5306574513DE}" type="pres">
      <dgm:prSet presAssocID="{C67FA3BB-EA4C-4479-994A-D27E04488094}" presName="hierChild4" presStyleCnt="0"/>
      <dgm:spPr/>
    </dgm:pt>
    <dgm:pt modelId="{A67FC50F-A947-49E8-9574-28E9927BCF79}" type="pres">
      <dgm:prSet presAssocID="{C67FA3BB-EA4C-4479-994A-D27E04488094}" presName="hierChild5" presStyleCnt="0"/>
      <dgm:spPr/>
    </dgm:pt>
    <dgm:pt modelId="{552CC123-D233-4747-BA3F-28CC7166AFDA}" type="pres">
      <dgm:prSet presAssocID="{17B72076-8EA2-4BBC-9322-3FDB497CD2E3}" presName="Name37" presStyleLbl="parChTrans1D2" presStyleIdx="1" presStyleCnt="3"/>
      <dgm:spPr/>
      <dgm:t>
        <a:bodyPr/>
        <a:lstStyle/>
        <a:p>
          <a:endParaRPr lang="cs-CZ"/>
        </a:p>
      </dgm:t>
    </dgm:pt>
    <dgm:pt modelId="{1AE80290-6E0F-49E9-9D46-C2DB28634C55}" type="pres">
      <dgm:prSet presAssocID="{02771455-AA62-4DEF-8867-063761CDF7C5}" presName="hierRoot2" presStyleCnt="0">
        <dgm:presLayoutVars>
          <dgm:hierBranch val="init"/>
        </dgm:presLayoutVars>
      </dgm:prSet>
      <dgm:spPr/>
    </dgm:pt>
    <dgm:pt modelId="{04053D62-E3E9-407F-8EA0-94561F6C9D01}" type="pres">
      <dgm:prSet presAssocID="{02771455-AA62-4DEF-8867-063761CDF7C5}" presName="rootComposite" presStyleCnt="0"/>
      <dgm:spPr/>
    </dgm:pt>
    <dgm:pt modelId="{FBFB7841-8D67-4C33-8D16-591A8E6BC105}" type="pres">
      <dgm:prSet presAssocID="{02771455-AA62-4DEF-8867-063761CDF7C5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7132992-BEDB-4069-8849-005F2FAEE512}" type="pres">
      <dgm:prSet presAssocID="{02771455-AA62-4DEF-8867-063761CDF7C5}" presName="rootConnector" presStyleLbl="node2" presStyleIdx="1" presStyleCnt="3"/>
      <dgm:spPr/>
      <dgm:t>
        <a:bodyPr/>
        <a:lstStyle/>
        <a:p>
          <a:endParaRPr lang="cs-CZ"/>
        </a:p>
      </dgm:t>
    </dgm:pt>
    <dgm:pt modelId="{6EE4C812-84A3-4958-8D5A-C0393BA87873}" type="pres">
      <dgm:prSet presAssocID="{02771455-AA62-4DEF-8867-063761CDF7C5}" presName="hierChild4" presStyleCnt="0"/>
      <dgm:spPr/>
    </dgm:pt>
    <dgm:pt modelId="{F77F58FF-E325-4214-8A77-FE26651C6E2B}" type="pres">
      <dgm:prSet presAssocID="{02771455-AA62-4DEF-8867-063761CDF7C5}" presName="hierChild5" presStyleCnt="0"/>
      <dgm:spPr/>
    </dgm:pt>
    <dgm:pt modelId="{ED894FDE-2CB5-4846-B7B9-C654F9F432E1}" type="pres">
      <dgm:prSet presAssocID="{51DAF88D-04BA-4B25-9B5E-0CF4BC464CB5}" presName="Name37" presStyleLbl="parChTrans1D2" presStyleIdx="2" presStyleCnt="3"/>
      <dgm:spPr/>
      <dgm:t>
        <a:bodyPr/>
        <a:lstStyle/>
        <a:p>
          <a:endParaRPr lang="cs-CZ"/>
        </a:p>
      </dgm:t>
    </dgm:pt>
    <dgm:pt modelId="{03A9A67A-08EE-469D-9F2B-38F06ED7EEC4}" type="pres">
      <dgm:prSet presAssocID="{560EA556-B480-49E2-9567-B9FBF7ADC1E8}" presName="hierRoot2" presStyleCnt="0">
        <dgm:presLayoutVars>
          <dgm:hierBranch val="init"/>
        </dgm:presLayoutVars>
      </dgm:prSet>
      <dgm:spPr/>
    </dgm:pt>
    <dgm:pt modelId="{C78CE3E8-2F4B-43AF-9C7A-E6D8843A93E6}" type="pres">
      <dgm:prSet presAssocID="{560EA556-B480-49E2-9567-B9FBF7ADC1E8}" presName="rootComposite" presStyleCnt="0"/>
      <dgm:spPr/>
    </dgm:pt>
    <dgm:pt modelId="{60D16C70-927F-4898-A3F7-9693A4579829}" type="pres">
      <dgm:prSet presAssocID="{560EA556-B480-49E2-9567-B9FBF7ADC1E8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DFF62DD-BC01-43C3-A49B-8C82453777BE}" type="pres">
      <dgm:prSet presAssocID="{560EA556-B480-49E2-9567-B9FBF7ADC1E8}" presName="rootConnector" presStyleLbl="node2" presStyleIdx="2" presStyleCnt="3"/>
      <dgm:spPr/>
      <dgm:t>
        <a:bodyPr/>
        <a:lstStyle/>
        <a:p>
          <a:endParaRPr lang="cs-CZ"/>
        </a:p>
      </dgm:t>
    </dgm:pt>
    <dgm:pt modelId="{4BDBEF62-DD21-4754-9469-9833C611CB02}" type="pres">
      <dgm:prSet presAssocID="{560EA556-B480-49E2-9567-B9FBF7ADC1E8}" presName="hierChild4" presStyleCnt="0"/>
      <dgm:spPr/>
    </dgm:pt>
    <dgm:pt modelId="{3E58D038-07B6-42A2-A7F6-0C9A7290AE08}" type="pres">
      <dgm:prSet presAssocID="{560EA556-B480-49E2-9567-B9FBF7ADC1E8}" presName="hierChild5" presStyleCnt="0"/>
      <dgm:spPr/>
    </dgm:pt>
    <dgm:pt modelId="{EB4BA600-988D-45D2-920A-6A8C143AF264}" type="pres">
      <dgm:prSet presAssocID="{962EF565-09C0-420B-9AFF-11786A2BA2D9}" presName="hierChild3" presStyleCnt="0"/>
      <dgm:spPr/>
    </dgm:pt>
  </dgm:ptLst>
  <dgm:cxnLst>
    <dgm:cxn modelId="{124C2225-0CE9-4F0E-B571-09838A14914E}" srcId="{962EF565-09C0-420B-9AFF-11786A2BA2D9}" destId="{02771455-AA62-4DEF-8867-063761CDF7C5}" srcOrd="1" destOrd="0" parTransId="{17B72076-8EA2-4BBC-9322-3FDB497CD2E3}" sibTransId="{3CB22C7A-759E-4067-8D0A-949D8B97B7E9}"/>
    <dgm:cxn modelId="{333D7308-8EAB-4A47-BDF8-1AE106347043}" type="presOf" srcId="{560EA556-B480-49E2-9567-B9FBF7ADC1E8}" destId="{60D16C70-927F-4898-A3F7-9693A4579829}" srcOrd="0" destOrd="0" presId="urn:microsoft.com/office/officeart/2005/8/layout/orgChart1"/>
    <dgm:cxn modelId="{2B663887-68F6-419A-AB76-469D9A63F510}" type="presOf" srcId="{C67FA3BB-EA4C-4479-994A-D27E04488094}" destId="{9E927A32-D441-40F9-AA72-4A366D3C3692}" srcOrd="0" destOrd="0" presId="urn:microsoft.com/office/officeart/2005/8/layout/orgChart1"/>
    <dgm:cxn modelId="{221A5EE4-E8C4-4597-9DC1-3A2330BE295A}" srcId="{962EF565-09C0-420B-9AFF-11786A2BA2D9}" destId="{C67FA3BB-EA4C-4479-994A-D27E04488094}" srcOrd="0" destOrd="0" parTransId="{3AA24459-14F8-415A-B896-7F5B18956559}" sibTransId="{315FCD77-F9B9-4E30-8EDA-6CB72DC62C13}"/>
    <dgm:cxn modelId="{9D09E281-067D-456A-882B-BFC1B6CE2CD0}" type="presOf" srcId="{3AA24459-14F8-415A-B896-7F5B18956559}" destId="{815B5EAA-6C2B-4E8F-AD50-5FD22F1E85C4}" srcOrd="0" destOrd="0" presId="urn:microsoft.com/office/officeart/2005/8/layout/orgChart1"/>
    <dgm:cxn modelId="{EAB9612D-579A-4100-AE61-258AFEBF1BEF}" type="presOf" srcId="{560EA556-B480-49E2-9567-B9FBF7ADC1E8}" destId="{EDFF62DD-BC01-43C3-A49B-8C82453777BE}" srcOrd="1" destOrd="0" presId="urn:microsoft.com/office/officeart/2005/8/layout/orgChart1"/>
    <dgm:cxn modelId="{23E32390-7269-4F43-A650-BB3B242998E9}" type="presOf" srcId="{962EF565-09C0-420B-9AFF-11786A2BA2D9}" destId="{CB1A4EAA-E56B-4F28-9F0C-AA59694A21F3}" srcOrd="0" destOrd="0" presId="urn:microsoft.com/office/officeart/2005/8/layout/orgChart1"/>
    <dgm:cxn modelId="{8BA59E38-DEAE-4C2A-8B32-4CFA241DC722}" type="presOf" srcId="{17B72076-8EA2-4BBC-9322-3FDB497CD2E3}" destId="{552CC123-D233-4747-BA3F-28CC7166AFDA}" srcOrd="0" destOrd="0" presId="urn:microsoft.com/office/officeart/2005/8/layout/orgChart1"/>
    <dgm:cxn modelId="{D5E0F3F0-58EB-45C4-9C74-C69625E086EF}" type="presOf" srcId="{7E555C2B-1BEE-4B55-8774-B2488101CF4D}" destId="{56F95A63-05A6-486D-90A4-48D17D135D76}" srcOrd="0" destOrd="0" presId="urn:microsoft.com/office/officeart/2005/8/layout/orgChart1"/>
    <dgm:cxn modelId="{3AFECDE0-20F9-478B-863D-B42EB4303F1A}" type="presOf" srcId="{C67FA3BB-EA4C-4479-994A-D27E04488094}" destId="{D9BB6511-BD20-4B35-AC6A-74686F28E597}" srcOrd="1" destOrd="0" presId="urn:microsoft.com/office/officeart/2005/8/layout/orgChart1"/>
    <dgm:cxn modelId="{DDFA20D4-0336-4F80-B228-83DADB0DDD30}" type="presOf" srcId="{02771455-AA62-4DEF-8867-063761CDF7C5}" destId="{FBFB7841-8D67-4C33-8D16-591A8E6BC105}" srcOrd="0" destOrd="0" presId="urn:microsoft.com/office/officeart/2005/8/layout/orgChart1"/>
    <dgm:cxn modelId="{155E15F7-8F37-463E-827D-AE97427F7459}" srcId="{962EF565-09C0-420B-9AFF-11786A2BA2D9}" destId="{560EA556-B480-49E2-9567-B9FBF7ADC1E8}" srcOrd="2" destOrd="0" parTransId="{51DAF88D-04BA-4B25-9B5E-0CF4BC464CB5}" sibTransId="{24A9A802-C9B3-4F9B-890C-D4BE95FC2685}"/>
    <dgm:cxn modelId="{1CCEB45C-00ED-4554-809B-21586F67A20E}" srcId="{7E555C2B-1BEE-4B55-8774-B2488101CF4D}" destId="{962EF565-09C0-420B-9AFF-11786A2BA2D9}" srcOrd="0" destOrd="0" parTransId="{48EAEE3A-65DF-4361-8C4A-ED4F45101D9B}" sibTransId="{0005B5F8-BAB5-4C5F-BB96-DC764739EE8D}"/>
    <dgm:cxn modelId="{2944CC1E-4CC9-480B-9D52-B670AD9F458F}" type="presOf" srcId="{51DAF88D-04BA-4B25-9B5E-0CF4BC464CB5}" destId="{ED894FDE-2CB5-4846-B7B9-C654F9F432E1}" srcOrd="0" destOrd="0" presId="urn:microsoft.com/office/officeart/2005/8/layout/orgChart1"/>
    <dgm:cxn modelId="{784D1B11-8041-4B99-9C01-471F3F56FD07}" type="presOf" srcId="{02771455-AA62-4DEF-8867-063761CDF7C5}" destId="{B7132992-BEDB-4069-8849-005F2FAEE512}" srcOrd="1" destOrd="0" presId="urn:microsoft.com/office/officeart/2005/8/layout/orgChart1"/>
    <dgm:cxn modelId="{24444F82-A79D-424A-B97B-C14A456E7B0C}" type="presOf" srcId="{962EF565-09C0-420B-9AFF-11786A2BA2D9}" destId="{43775F0E-8078-46CE-9097-DE233210E786}" srcOrd="1" destOrd="0" presId="urn:microsoft.com/office/officeart/2005/8/layout/orgChart1"/>
    <dgm:cxn modelId="{721A4B6E-E121-4440-92CD-1022F4B40250}" type="presParOf" srcId="{56F95A63-05A6-486D-90A4-48D17D135D76}" destId="{BE8F44C3-FB27-404A-999E-CA5FD5CD2AD2}" srcOrd="0" destOrd="0" presId="urn:microsoft.com/office/officeart/2005/8/layout/orgChart1"/>
    <dgm:cxn modelId="{D398C02C-DE88-4D9B-939D-8D23D3E19746}" type="presParOf" srcId="{BE8F44C3-FB27-404A-999E-CA5FD5CD2AD2}" destId="{8EC6BA24-359C-4728-88AF-05DFE4EEAB47}" srcOrd="0" destOrd="0" presId="urn:microsoft.com/office/officeart/2005/8/layout/orgChart1"/>
    <dgm:cxn modelId="{6FC2F247-0327-4D7B-88C6-7172A52FF967}" type="presParOf" srcId="{8EC6BA24-359C-4728-88AF-05DFE4EEAB47}" destId="{CB1A4EAA-E56B-4F28-9F0C-AA59694A21F3}" srcOrd="0" destOrd="0" presId="urn:microsoft.com/office/officeart/2005/8/layout/orgChart1"/>
    <dgm:cxn modelId="{771A8E04-2CB4-4779-A0F4-1E10E0839903}" type="presParOf" srcId="{8EC6BA24-359C-4728-88AF-05DFE4EEAB47}" destId="{43775F0E-8078-46CE-9097-DE233210E786}" srcOrd="1" destOrd="0" presId="urn:microsoft.com/office/officeart/2005/8/layout/orgChart1"/>
    <dgm:cxn modelId="{822D2D9D-1045-4DE8-AF2D-C4A37260219A}" type="presParOf" srcId="{BE8F44C3-FB27-404A-999E-CA5FD5CD2AD2}" destId="{8FC49C51-478F-4D85-9D89-301F7DB4EBA0}" srcOrd="1" destOrd="0" presId="urn:microsoft.com/office/officeart/2005/8/layout/orgChart1"/>
    <dgm:cxn modelId="{BEABAEBD-D740-46E3-8395-DF9F05615EBB}" type="presParOf" srcId="{8FC49C51-478F-4D85-9D89-301F7DB4EBA0}" destId="{815B5EAA-6C2B-4E8F-AD50-5FD22F1E85C4}" srcOrd="0" destOrd="0" presId="urn:microsoft.com/office/officeart/2005/8/layout/orgChart1"/>
    <dgm:cxn modelId="{98D7330C-8D2F-475F-B5E3-9CC0DD94C888}" type="presParOf" srcId="{8FC49C51-478F-4D85-9D89-301F7DB4EBA0}" destId="{376BFDF7-0145-4CDA-AAE1-CBE6E6287318}" srcOrd="1" destOrd="0" presId="urn:microsoft.com/office/officeart/2005/8/layout/orgChart1"/>
    <dgm:cxn modelId="{F1F7A0A9-51DE-43BF-BBF0-13BB0AEFFC62}" type="presParOf" srcId="{376BFDF7-0145-4CDA-AAE1-CBE6E6287318}" destId="{5C7B4F53-7586-4115-80D4-2A4F2A66D966}" srcOrd="0" destOrd="0" presId="urn:microsoft.com/office/officeart/2005/8/layout/orgChart1"/>
    <dgm:cxn modelId="{6AC5F534-E4A3-47FC-92F7-FD21EC9FD09A}" type="presParOf" srcId="{5C7B4F53-7586-4115-80D4-2A4F2A66D966}" destId="{9E927A32-D441-40F9-AA72-4A366D3C3692}" srcOrd="0" destOrd="0" presId="urn:microsoft.com/office/officeart/2005/8/layout/orgChart1"/>
    <dgm:cxn modelId="{D9893FC6-E3E6-4E20-8EB3-800EF5DAB848}" type="presParOf" srcId="{5C7B4F53-7586-4115-80D4-2A4F2A66D966}" destId="{D9BB6511-BD20-4B35-AC6A-74686F28E597}" srcOrd="1" destOrd="0" presId="urn:microsoft.com/office/officeart/2005/8/layout/orgChart1"/>
    <dgm:cxn modelId="{FECEC45C-E269-4111-A9FE-DEE7852DDD5D}" type="presParOf" srcId="{376BFDF7-0145-4CDA-AAE1-CBE6E6287318}" destId="{B9984167-1F0A-40CB-A428-5306574513DE}" srcOrd="1" destOrd="0" presId="urn:microsoft.com/office/officeart/2005/8/layout/orgChart1"/>
    <dgm:cxn modelId="{1617B60E-29DA-4C44-8331-996BE59EAE6F}" type="presParOf" srcId="{376BFDF7-0145-4CDA-AAE1-CBE6E6287318}" destId="{A67FC50F-A947-49E8-9574-28E9927BCF79}" srcOrd="2" destOrd="0" presId="urn:microsoft.com/office/officeart/2005/8/layout/orgChart1"/>
    <dgm:cxn modelId="{E6DCB9FB-D476-44C9-8B8C-A5DF63AE0A7D}" type="presParOf" srcId="{8FC49C51-478F-4D85-9D89-301F7DB4EBA0}" destId="{552CC123-D233-4747-BA3F-28CC7166AFDA}" srcOrd="2" destOrd="0" presId="urn:microsoft.com/office/officeart/2005/8/layout/orgChart1"/>
    <dgm:cxn modelId="{1BED5EF3-A02C-40D6-92FD-6123E0662E4C}" type="presParOf" srcId="{8FC49C51-478F-4D85-9D89-301F7DB4EBA0}" destId="{1AE80290-6E0F-49E9-9D46-C2DB28634C55}" srcOrd="3" destOrd="0" presId="urn:microsoft.com/office/officeart/2005/8/layout/orgChart1"/>
    <dgm:cxn modelId="{0691BB83-D15B-4265-9BC3-63E79C0B9849}" type="presParOf" srcId="{1AE80290-6E0F-49E9-9D46-C2DB28634C55}" destId="{04053D62-E3E9-407F-8EA0-94561F6C9D01}" srcOrd="0" destOrd="0" presId="urn:microsoft.com/office/officeart/2005/8/layout/orgChart1"/>
    <dgm:cxn modelId="{DFBECE7A-0722-4FB9-9EBC-9029163CE74A}" type="presParOf" srcId="{04053D62-E3E9-407F-8EA0-94561F6C9D01}" destId="{FBFB7841-8D67-4C33-8D16-591A8E6BC105}" srcOrd="0" destOrd="0" presId="urn:microsoft.com/office/officeart/2005/8/layout/orgChart1"/>
    <dgm:cxn modelId="{09926023-D9DF-426B-A12D-1E9D8BE1F1F8}" type="presParOf" srcId="{04053D62-E3E9-407F-8EA0-94561F6C9D01}" destId="{B7132992-BEDB-4069-8849-005F2FAEE512}" srcOrd="1" destOrd="0" presId="urn:microsoft.com/office/officeart/2005/8/layout/orgChart1"/>
    <dgm:cxn modelId="{8063E919-FED4-4359-AA6C-0EAFBA1F4AA3}" type="presParOf" srcId="{1AE80290-6E0F-49E9-9D46-C2DB28634C55}" destId="{6EE4C812-84A3-4958-8D5A-C0393BA87873}" srcOrd="1" destOrd="0" presId="urn:microsoft.com/office/officeart/2005/8/layout/orgChart1"/>
    <dgm:cxn modelId="{C45F14E2-E37A-4A98-A288-C7FA96D0B3EE}" type="presParOf" srcId="{1AE80290-6E0F-49E9-9D46-C2DB28634C55}" destId="{F77F58FF-E325-4214-8A77-FE26651C6E2B}" srcOrd="2" destOrd="0" presId="urn:microsoft.com/office/officeart/2005/8/layout/orgChart1"/>
    <dgm:cxn modelId="{D3850D61-3D4D-48B3-BBA9-AC8A973D1F9E}" type="presParOf" srcId="{8FC49C51-478F-4D85-9D89-301F7DB4EBA0}" destId="{ED894FDE-2CB5-4846-B7B9-C654F9F432E1}" srcOrd="4" destOrd="0" presId="urn:microsoft.com/office/officeart/2005/8/layout/orgChart1"/>
    <dgm:cxn modelId="{D7D759BC-28D8-43A1-B032-1D5A41014A43}" type="presParOf" srcId="{8FC49C51-478F-4D85-9D89-301F7DB4EBA0}" destId="{03A9A67A-08EE-469D-9F2B-38F06ED7EEC4}" srcOrd="5" destOrd="0" presId="urn:microsoft.com/office/officeart/2005/8/layout/orgChart1"/>
    <dgm:cxn modelId="{BC870C1F-7092-4721-A87B-FBC2F7E53EB0}" type="presParOf" srcId="{03A9A67A-08EE-469D-9F2B-38F06ED7EEC4}" destId="{C78CE3E8-2F4B-43AF-9C7A-E6D8843A93E6}" srcOrd="0" destOrd="0" presId="urn:microsoft.com/office/officeart/2005/8/layout/orgChart1"/>
    <dgm:cxn modelId="{7DED60E4-9E60-44AF-BE50-C843E598D6C3}" type="presParOf" srcId="{C78CE3E8-2F4B-43AF-9C7A-E6D8843A93E6}" destId="{60D16C70-927F-4898-A3F7-9693A4579829}" srcOrd="0" destOrd="0" presId="urn:microsoft.com/office/officeart/2005/8/layout/orgChart1"/>
    <dgm:cxn modelId="{549F915F-0067-42D2-91C5-037D90BECB12}" type="presParOf" srcId="{C78CE3E8-2F4B-43AF-9C7A-E6D8843A93E6}" destId="{EDFF62DD-BC01-43C3-A49B-8C82453777BE}" srcOrd="1" destOrd="0" presId="urn:microsoft.com/office/officeart/2005/8/layout/orgChart1"/>
    <dgm:cxn modelId="{E338F8D7-4AC5-4F58-A9EC-01D1180624BF}" type="presParOf" srcId="{03A9A67A-08EE-469D-9F2B-38F06ED7EEC4}" destId="{4BDBEF62-DD21-4754-9469-9833C611CB02}" srcOrd="1" destOrd="0" presId="urn:microsoft.com/office/officeart/2005/8/layout/orgChart1"/>
    <dgm:cxn modelId="{00C18804-7F73-4D96-979F-AA4A8150373C}" type="presParOf" srcId="{03A9A67A-08EE-469D-9F2B-38F06ED7EEC4}" destId="{3E58D038-07B6-42A2-A7F6-0C9A7290AE08}" srcOrd="2" destOrd="0" presId="urn:microsoft.com/office/officeart/2005/8/layout/orgChart1"/>
    <dgm:cxn modelId="{A3053339-2023-4C0E-97A7-9AB51A30277F}" type="presParOf" srcId="{BE8F44C3-FB27-404A-999E-CA5FD5CD2AD2}" destId="{EB4BA600-988D-45D2-920A-6A8C143AF26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E555C2B-1BEE-4B55-8774-B2488101CF4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62EF565-09C0-420B-9AFF-11786A2BA2D9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Strunné nástroje</a:t>
          </a:r>
          <a:endParaRPr lang="cs-CZ" dirty="0">
            <a:solidFill>
              <a:schemeClr val="tx1"/>
            </a:solidFill>
          </a:endParaRPr>
        </a:p>
      </dgm:t>
    </dgm:pt>
    <dgm:pt modelId="{48EAEE3A-65DF-4361-8C4A-ED4F45101D9B}" type="parTrans" cxnId="{1CCEB45C-00ED-4554-809B-21586F67A20E}">
      <dgm:prSet/>
      <dgm:spPr/>
      <dgm:t>
        <a:bodyPr/>
        <a:lstStyle/>
        <a:p>
          <a:endParaRPr lang="cs-CZ"/>
        </a:p>
      </dgm:t>
    </dgm:pt>
    <dgm:pt modelId="{0005B5F8-BAB5-4C5F-BB96-DC764739EE8D}" type="sibTrans" cxnId="{1CCEB45C-00ED-4554-809B-21586F67A20E}">
      <dgm:prSet/>
      <dgm:spPr/>
      <dgm:t>
        <a:bodyPr/>
        <a:lstStyle/>
        <a:p>
          <a:endParaRPr lang="cs-CZ"/>
        </a:p>
      </dgm:t>
    </dgm:pt>
    <dgm:pt modelId="{C67FA3BB-EA4C-4479-994A-D27E04488094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smyčcové</a:t>
          </a:r>
          <a:endParaRPr lang="cs-CZ" b="1" dirty="0">
            <a:solidFill>
              <a:schemeClr val="tx1"/>
            </a:solidFill>
          </a:endParaRPr>
        </a:p>
      </dgm:t>
    </dgm:pt>
    <dgm:pt modelId="{3AA24459-14F8-415A-B896-7F5B18956559}" type="parTrans" cxnId="{221A5EE4-E8C4-4597-9DC1-3A2330BE295A}">
      <dgm:prSet/>
      <dgm:spPr/>
      <dgm:t>
        <a:bodyPr/>
        <a:lstStyle/>
        <a:p>
          <a:endParaRPr lang="cs-CZ"/>
        </a:p>
      </dgm:t>
    </dgm:pt>
    <dgm:pt modelId="{315FCD77-F9B9-4E30-8EDA-6CB72DC62C13}" type="sibTrans" cxnId="{221A5EE4-E8C4-4597-9DC1-3A2330BE295A}">
      <dgm:prSet/>
      <dgm:spPr/>
      <dgm:t>
        <a:bodyPr/>
        <a:lstStyle/>
        <a:p>
          <a:endParaRPr lang="cs-CZ"/>
        </a:p>
      </dgm:t>
    </dgm:pt>
    <dgm:pt modelId="{02771455-AA62-4DEF-8867-063761CDF7C5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drnkací</a:t>
          </a:r>
          <a:endParaRPr lang="cs-CZ" b="1" dirty="0">
            <a:solidFill>
              <a:schemeClr val="tx1"/>
            </a:solidFill>
          </a:endParaRPr>
        </a:p>
      </dgm:t>
    </dgm:pt>
    <dgm:pt modelId="{17B72076-8EA2-4BBC-9322-3FDB497CD2E3}" type="parTrans" cxnId="{124C2225-0CE9-4F0E-B571-09838A14914E}">
      <dgm:prSet/>
      <dgm:spPr/>
      <dgm:t>
        <a:bodyPr/>
        <a:lstStyle/>
        <a:p>
          <a:endParaRPr lang="cs-CZ"/>
        </a:p>
      </dgm:t>
    </dgm:pt>
    <dgm:pt modelId="{3CB22C7A-759E-4067-8D0A-949D8B97B7E9}" type="sibTrans" cxnId="{124C2225-0CE9-4F0E-B571-09838A14914E}">
      <dgm:prSet/>
      <dgm:spPr/>
      <dgm:t>
        <a:bodyPr/>
        <a:lstStyle/>
        <a:p>
          <a:endParaRPr lang="cs-CZ"/>
        </a:p>
      </dgm:t>
    </dgm:pt>
    <dgm:pt modelId="{560EA556-B480-49E2-9567-B9FBF7ADC1E8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úderné</a:t>
          </a:r>
          <a:endParaRPr lang="cs-CZ" b="1" dirty="0">
            <a:solidFill>
              <a:schemeClr val="tx1"/>
            </a:solidFill>
          </a:endParaRPr>
        </a:p>
      </dgm:t>
    </dgm:pt>
    <dgm:pt modelId="{51DAF88D-04BA-4B25-9B5E-0CF4BC464CB5}" type="parTrans" cxnId="{155E15F7-8F37-463E-827D-AE97427F7459}">
      <dgm:prSet/>
      <dgm:spPr/>
      <dgm:t>
        <a:bodyPr/>
        <a:lstStyle/>
        <a:p>
          <a:endParaRPr lang="cs-CZ"/>
        </a:p>
      </dgm:t>
    </dgm:pt>
    <dgm:pt modelId="{24A9A802-C9B3-4F9B-890C-D4BE95FC2685}" type="sibTrans" cxnId="{155E15F7-8F37-463E-827D-AE97427F7459}">
      <dgm:prSet/>
      <dgm:spPr/>
      <dgm:t>
        <a:bodyPr/>
        <a:lstStyle/>
        <a:p>
          <a:endParaRPr lang="cs-CZ"/>
        </a:p>
      </dgm:t>
    </dgm:pt>
    <dgm:pt modelId="{56F95A63-05A6-486D-90A4-48D17D135D76}" type="pres">
      <dgm:prSet presAssocID="{7E555C2B-1BEE-4B55-8774-B2488101CF4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BE8F44C3-FB27-404A-999E-CA5FD5CD2AD2}" type="pres">
      <dgm:prSet presAssocID="{962EF565-09C0-420B-9AFF-11786A2BA2D9}" presName="hierRoot1" presStyleCnt="0">
        <dgm:presLayoutVars>
          <dgm:hierBranch val="init"/>
        </dgm:presLayoutVars>
      </dgm:prSet>
      <dgm:spPr/>
    </dgm:pt>
    <dgm:pt modelId="{8EC6BA24-359C-4728-88AF-05DFE4EEAB47}" type="pres">
      <dgm:prSet presAssocID="{962EF565-09C0-420B-9AFF-11786A2BA2D9}" presName="rootComposite1" presStyleCnt="0"/>
      <dgm:spPr/>
    </dgm:pt>
    <dgm:pt modelId="{CB1A4EAA-E56B-4F28-9F0C-AA59694A21F3}" type="pres">
      <dgm:prSet presAssocID="{962EF565-09C0-420B-9AFF-11786A2BA2D9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3775F0E-8078-46CE-9097-DE233210E786}" type="pres">
      <dgm:prSet presAssocID="{962EF565-09C0-420B-9AFF-11786A2BA2D9}" presName="rootConnector1" presStyleLbl="node1" presStyleIdx="0" presStyleCnt="0"/>
      <dgm:spPr/>
      <dgm:t>
        <a:bodyPr/>
        <a:lstStyle/>
        <a:p>
          <a:endParaRPr lang="cs-CZ"/>
        </a:p>
      </dgm:t>
    </dgm:pt>
    <dgm:pt modelId="{8FC49C51-478F-4D85-9D89-301F7DB4EBA0}" type="pres">
      <dgm:prSet presAssocID="{962EF565-09C0-420B-9AFF-11786A2BA2D9}" presName="hierChild2" presStyleCnt="0"/>
      <dgm:spPr/>
    </dgm:pt>
    <dgm:pt modelId="{815B5EAA-6C2B-4E8F-AD50-5FD22F1E85C4}" type="pres">
      <dgm:prSet presAssocID="{3AA24459-14F8-415A-B896-7F5B18956559}" presName="Name37" presStyleLbl="parChTrans1D2" presStyleIdx="0" presStyleCnt="3"/>
      <dgm:spPr/>
      <dgm:t>
        <a:bodyPr/>
        <a:lstStyle/>
        <a:p>
          <a:endParaRPr lang="cs-CZ"/>
        </a:p>
      </dgm:t>
    </dgm:pt>
    <dgm:pt modelId="{376BFDF7-0145-4CDA-AAE1-CBE6E6287318}" type="pres">
      <dgm:prSet presAssocID="{C67FA3BB-EA4C-4479-994A-D27E04488094}" presName="hierRoot2" presStyleCnt="0">
        <dgm:presLayoutVars>
          <dgm:hierBranch val="init"/>
        </dgm:presLayoutVars>
      </dgm:prSet>
      <dgm:spPr/>
    </dgm:pt>
    <dgm:pt modelId="{5C7B4F53-7586-4115-80D4-2A4F2A66D966}" type="pres">
      <dgm:prSet presAssocID="{C67FA3BB-EA4C-4479-994A-D27E04488094}" presName="rootComposite" presStyleCnt="0"/>
      <dgm:spPr/>
    </dgm:pt>
    <dgm:pt modelId="{9E927A32-D441-40F9-AA72-4A366D3C3692}" type="pres">
      <dgm:prSet presAssocID="{C67FA3BB-EA4C-4479-994A-D27E04488094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9BB6511-BD20-4B35-AC6A-74686F28E597}" type="pres">
      <dgm:prSet presAssocID="{C67FA3BB-EA4C-4479-994A-D27E04488094}" presName="rootConnector" presStyleLbl="node2" presStyleIdx="0" presStyleCnt="3"/>
      <dgm:spPr/>
      <dgm:t>
        <a:bodyPr/>
        <a:lstStyle/>
        <a:p>
          <a:endParaRPr lang="cs-CZ"/>
        </a:p>
      </dgm:t>
    </dgm:pt>
    <dgm:pt modelId="{B9984167-1F0A-40CB-A428-5306574513DE}" type="pres">
      <dgm:prSet presAssocID="{C67FA3BB-EA4C-4479-994A-D27E04488094}" presName="hierChild4" presStyleCnt="0"/>
      <dgm:spPr/>
    </dgm:pt>
    <dgm:pt modelId="{A67FC50F-A947-49E8-9574-28E9927BCF79}" type="pres">
      <dgm:prSet presAssocID="{C67FA3BB-EA4C-4479-994A-D27E04488094}" presName="hierChild5" presStyleCnt="0"/>
      <dgm:spPr/>
    </dgm:pt>
    <dgm:pt modelId="{552CC123-D233-4747-BA3F-28CC7166AFDA}" type="pres">
      <dgm:prSet presAssocID="{17B72076-8EA2-4BBC-9322-3FDB497CD2E3}" presName="Name37" presStyleLbl="parChTrans1D2" presStyleIdx="1" presStyleCnt="3"/>
      <dgm:spPr/>
      <dgm:t>
        <a:bodyPr/>
        <a:lstStyle/>
        <a:p>
          <a:endParaRPr lang="cs-CZ"/>
        </a:p>
      </dgm:t>
    </dgm:pt>
    <dgm:pt modelId="{1AE80290-6E0F-49E9-9D46-C2DB28634C55}" type="pres">
      <dgm:prSet presAssocID="{02771455-AA62-4DEF-8867-063761CDF7C5}" presName="hierRoot2" presStyleCnt="0">
        <dgm:presLayoutVars>
          <dgm:hierBranch val="init"/>
        </dgm:presLayoutVars>
      </dgm:prSet>
      <dgm:spPr/>
    </dgm:pt>
    <dgm:pt modelId="{04053D62-E3E9-407F-8EA0-94561F6C9D01}" type="pres">
      <dgm:prSet presAssocID="{02771455-AA62-4DEF-8867-063761CDF7C5}" presName="rootComposite" presStyleCnt="0"/>
      <dgm:spPr/>
    </dgm:pt>
    <dgm:pt modelId="{FBFB7841-8D67-4C33-8D16-591A8E6BC105}" type="pres">
      <dgm:prSet presAssocID="{02771455-AA62-4DEF-8867-063761CDF7C5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7132992-BEDB-4069-8849-005F2FAEE512}" type="pres">
      <dgm:prSet presAssocID="{02771455-AA62-4DEF-8867-063761CDF7C5}" presName="rootConnector" presStyleLbl="node2" presStyleIdx="1" presStyleCnt="3"/>
      <dgm:spPr/>
      <dgm:t>
        <a:bodyPr/>
        <a:lstStyle/>
        <a:p>
          <a:endParaRPr lang="cs-CZ"/>
        </a:p>
      </dgm:t>
    </dgm:pt>
    <dgm:pt modelId="{6EE4C812-84A3-4958-8D5A-C0393BA87873}" type="pres">
      <dgm:prSet presAssocID="{02771455-AA62-4DEF-8867-063761CDF7C5}" presName="hierChild4" presStyleCnt="0"/>
      <dgm:spPr/>
    </dgm:pt>
    <dgm:pt modelId="{F77F58FF-E325-4214-8A77-FE26651C6E2B}" type="pres">
      <dgm:prSet presAssocID="{02771455-AA62-4DEF-8867-063761CDF7C5}" presName="hierChild5" presStyleCnt="0"/>
      <dgm:spPr/>
    </dgm:pt>
    <dgm:pt modelId="{ED894FDE-2CB5-4846-B7B9-C654F9F432E1}" type="pres">
      <dgm:prSet presAssocID="{51DAF88D-04BA-4B25-9B5E-0CF4BC464CB5}" presName="Name37" presStyleLbl="parChTrans1D2" presStyleIdx="2" presStyleCnt="3"/>
      <dgm:spPr/>
      <dgm:t>
        <a:bodyPr/>
        <a:lstStyle/>
        <a:p>
          <a:endParaRPr lang="cs-CZ"/>
        </a:p>
      </dgm:t>
    </dgm:pt>
    <dgm:pt modelId="{03A9A67A-08EE-469D-9F2B-38F06ED7EEC4}" type="pres">
      <dgm:prSet presAssocID="{560EA556-B480-49E2-9567-B9FBF7ADC1E8}" presName="hierRoot2" presStyleCnt="0">
        <dgm:presLayoutVars>
          <dgm:hierBranch val="init"/>
        </dgm:presLayoutVars>
      </dgm:prSet>
      <dgm:spPr/>
    </dgm:pt>
    <dgm:pt modelId="{C78CE3E8-2F4B-43AF-9C7A-E6D8843A93E6}" type="pres">
      <dgm:prSet presAssocID="{560EA556-B480-49E2-9567-B9FBF7ADC1E8}" presName="rootComposite" presStyleCnt="0"/>
      <dgm:spPr/>
    </dgm:pt>
    <dgm:pt modelId="{60D16C70-927F-4898-A3F7-9693A4579829}" type="pres">
      <dgm:prSet presAssocID="{560EA556-B480-49E2-9567-B9FBF7ADC1E8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DFF62DD-BC01-43C3-A49B-8C82453777BE}" type="pres">
      <dgm:prSet presAssocID="{560EA556-B480-49E2-9567-B9FBF7ADC1E8}" presName="rootConnector" presStyleLbl="node2" presStyleIdx="2" presStyleCnt="3"/>
      <dgm:spPr/>
      <dgm:t>
        <a:bodyPr/>
        <a:lstStyle/>
        <a:p>
          <a:endParaRPr lang="cs-CZ"/>
        </a:p>
      </dgm:t>
    </dgm:pt>
    <dgm:pt modelId="{4BDBEF62-DD21-4754-9469-9833C611CB02}" type="pres">
      <dgm:prSet presAssocID="{560EA556-B480-49E2-9567-B9FBF7ADC1E8}" presName="hierChild4" presStyleCnt="0"/>
      <dgm:spPr/>
    </dgm:pt>
    <dgm:pt modelId="{3E58D038-07B6-42A2-A7F6-0C9A7290AE08}" type="pres">
      <dgm:prSet presAssocID="{560EA556-B480-49E2-9567-B9FBF7ADC1E8}" presName="hierChild5" presStyleCnt="0"/>
      <dgm:spPr/>
    </dgm:pt>
    <dgm:pt modelId="{EB4BA600-988D-45D2-920A-6A8C143AF264}" type="pres">
      <dgm:prSet presAssocID="{962EF565-09C0-420B-9AFF-11786A2BA2D9}" presName="hierChild3" presStyleCnt="0"/>
      <dgm:spPr/>
    </dgm:pt>
  </dgm:ptLst>
  <dgm:cxnLst>
    <dgm:cxn modelId="{D3F0B158-7BEB-41B3-AFA5-E0A89699FE1D}" type="presOf" srcId="{962EF565-09C0-420B-9AFF-11786A2BA2D9}" destId="{CB1A4EAA-E56B-4F28-9F0C-AA59694A21F3}" srcOrd="0" destOrd="0" presId="urn:microsoft.com/office/officeart/2005/8/layout/orgChart1"/>
    <dgm:cxn modelId="{155E15F7-8F37-463E-827D-AE97427F7459}" srcId="{962EF565-09C0-420B-9AFF-11786A2BA2D9}" destId="{560EA556-B480-49E2-9567-B9FBF7ADC1E8}" srcOrd="2" destOrd="0" parTransId="{51DAF88D-04BA-4B25-9B5E-0CF4BC464CB5}" sibTransId="{24A9A802-C9B3-4F9B-890C-D4BE95FC2685}"/>
    <dgm:cxn modelId="{86036E2E-F5E3-4886-9F82-7F162A86914A}" type="presOf" srcId="{17B72076-8EA2-4BBC-9322-3FDB497CD2E3}" destId="{552CC123-D233-4747-BA3F-28CC7166AFDA}" srcOrd="0" destOrd="0" presId="urn:microsoft.com/office/officeart/2005/8/layout/orgChart1"/>
    <dgm:cxn modelId="{609B363E-240D-460F-B740-36BD4F0200FA}" type="presOf" srcId="{560EA556-B480-49E2-9567-B9FBF7ADC1E8}" destId="{EDFF62DD-BC01-43C3-A49B-8C82453777BE}" srcOrd="1" destOrd="0" presId="urn:microsoft.com/office/officeart/2005/8/layout/orgChart1"/>
    <dgm:cxn modelId="{B0F910D0-EECE-44B4-BA00-6155CF0708F3}" type="presOf" srcId="{51DAF88D-04BA-4B25-9B5E-0CF4BC464CB5}" destId="{ED894FDE-2CB5-4846-B7B9-C654F9F432E1}" srcOrd="0" destOrd="0" presId="urn:microsoft.com/office/officeart/2005/8/layout/orgChart1"/>
    <dgm:cxn modelId="{20A2B81B-FA58-418B-B00F-5A0F3F7F3633}" type="presOf" srcId="{962EF565-09C0-420B-9AFF-11786A2BA2D9}" destId="{43775F0E-8078-46CE-9097-DE233210E786}" srcOrd="1" destOrd="0" presId="urn:microsoft.com/office/officeart/2005/8/layout/orgChart1"/>
    <dgm:cxn modelId="{476BCD7B-AAD9-4CA3-ACCA-7AE9C603B462}" type="presOf" srcId="{3AA24459-14F8-415A-B896-7F5B18956559}" destId="{815B5EAA-6C2B-4E8F-AD50-5FD22F1E85C4}" srcOrd="0" destOrd="0" presId="urn:microsoft.com/office/officeart/2005/8/layout/orgChart1"/>
    <dgm:cxn modelId="{221A5EE4-E8C4-4597-9DC1-3A2330BE295A}" srcId="{962EF565-09C0-420B-9AFF-11786A2BA2D9}" destId="{C67FA3BB-EA4C-4479-994A-D27E04488094}" srcOrd="0" destOrd="0" parTransId="{3AA24459-14F8-415A-B896-7F5B18956559}" sibTransId="{315FCD77-F9B9-4E30-8EDA-6CB72DC62C13}"/>
    <dgm:cxn modelId="{665A69EF-2A40-4C0D-A3C0-4AB9985233FC}" type="presOf" srcId="{C67FA3BB-EA4C-4479-994A-D27E04488094}" destId="{9E927A32-D441-40F9-AA72-4A366D3C3692}" srcOrd="0" destOrd="0" presId="urn:microsoft.com/office/officeart/2005/8/layout/orgChart1"/>
    <dgm:cxn modelId="{095FD5DB-F238-4F4B-BB54-838BC998E238}" type="presOf" srcId="{02771455-AA62-4DEF-8867-063761CDF7C5}" destId="{FBFB7841-8D67-4C33-8D16-591A8E6BC105}" srcOrd="0" destOrd="0" presId="urn:microsoft.com/office/officeart/2005/8/layout/orgChart1"/>
    <dgm:cxn modelId="{06CE489D-12BD-4F03-BF3C-763CDFFAB147}" type="presOf" srcId="{02771455-AA62-4DEF-8867-063761CDF7C5}" destId="{B7132992-BEDB-4069-8849-005F2FAEE512}" srcOrd="1" destOrd="0" presId="urn:microsoft.com/office/officeart/2005/8/layout/orgChart1"/>
    <dgm:cxn modelId="{9067F75B-27F4-41EF-A507-D5B9F5CD64CB}" type="presOf" srcId="{560EA556-B480-49E2-9567-B9FBF7ADC1E8}" destId="{60D16C70-927F-4898-A3F7-9693A4579829}" srcOrd="0" destOrd="0" presId="urn:microsoft.com/office/officeart/2005/8/layout/orgChart1"/>
    <dgm:cxn modelId="{124C2225-0CE9-4F0E-B571-09838A14914E}" srcId="{962EF565-09C0-420B-9AFF-11786A2BA2D9}" destId="{02771455-AA62-4DEF-8867-063761CDF7C5}" srcOrd="1" destOrd="0" parTransId="{17B72076-8EA2-4BBC-9322-3FDB497CD2E3}" sibTransId="{3CB22C7A-759E-4067-8D0A-949D8B97B7E9}"/>
    <dgm:cxn modelId="{1CCEB45C-00ED-4554-809B-21586F67A20E}" srcId="{7E555C2B-1BEE-4B55-8774-B2488101CF4D}" destId="{962EF565-09C0-420B-9AFF-11786A2BA2D9}" srcOrd="0" destOrd="0" parTransId="{48EAEE3A-65DF-4361-8C4A-ED4F45101D9B}" sibTransId="{0005B5F8-BAB5-4C5F-BB96-DC764739EE8D}"/>
    <dgm:cxn modelId="{7FCCA97D-FBF2-460D-AB9A-45136C0E8338}" type="presOf" srcId="{C67FA3BB-EA4C-4479-994A-D27E04488094}" destId="{D9BB6511-BD20-4B35-AC6A-74686F28E597}" srcOrd="1" destOrd="0" presId="urn:microsoft.com/office/officeart/2005/8/layout/orgChart1"/>
    <dgm:cxn modelId="{4673BAF9-BE28-4B51-AF40-B8D09F128D5A}" type="presOf" srcId="{7E555C2B-1BEE-4B55-8774-B2488101CF4D}" destId="{56F95A63-05A6-486D-90A4-48D17D135D76}" srcOrd="0" destOrd="0" presId="urn:microsoft.com/office/officeart/2005/8/layout/orgChart1"/>
    <dgm:cxn modelId="{EAE3F13B-399D-44FA-B80E-9A13315F247A}" type="presParOf" srcId="{56F95A63-05A6-486D-90A4-48D17D135D76}" destId="{BE8F44C3-FB27-404A-999E-CA5FD5CD2AD2}" srcOrd="0" destOrd="0" presId="urn:microsoft.com/office/officeart/2005/8/layout/orgChart1"/>
    <dgm:cxn modelId="{66CF4327-F892-46B1-B45F-936EEA810E15}" type="presParOf" srcId="{BE8F44C3-FB27-404A-999E-CA5FD5CD2AD2}" destId="{8EC6BA24-359C-4728-88AF-05DFE4EEAB47}" srcOrd="0" destOrd="0" presId="urn:microsoft.com/office/officeart/2005/8/layout/orgChart1"/>
    <dgm:cxn modelId="{C826201D-63B0-407B-9DDD-D29C1E0C4ECC}" type="presParOf" srcId="{8EC6BA24-359C-4728-88AF-05DFE4EEAB47}" destId="{CB1A4EAA-E56B-4F28-9F0C-AA59694A21F3}" srcOrd="0" destOrd="0" presId="urn:microsoft.com/office/officeart/2005/8/layout/orgChart1"/>
    <dgm:cxn modelId="{B15AF498-DB0A-461B-A22A-1889FEB8EF39}" type="presParOf" srcId="{8EC6BA24-359C-4728-88AF-05DFE4EEAB47}" destId="{43775F0E-8078-46CE-9097-DE233210E786}" srcOrd="1" destOrd="0" presId="urn:microsoft.com/office/officeart/2005/8/layout/orgChart1"/>
    <dgm:cxn modelId="{46B2FCC8-77F3-455F-80D4-3723C26134A8}" type="presParOf" srcId="{BE8F44C3-FB27-404A-999E-CA5FD5CD2AD2}" destId="{8FC49C51-478F-4D85-9D89-301F7DB4EBA0}" srcOrd="1" destOrd="0" presId="urn:microsoft.com/office/officeart/2005/8/layout/orgChart1"/>
    <dgm:cxn modelId="{08F69239-80CF-4063-BB75-96CEF69043DD}" type="presParOf" srcId="{8FC49C51-478F-4D85-9D89-301F7DB4EBA0}" destId="{815B5EAA-6C2B-4E8F-AD50-5FD22F1E85C4}" srcOrd="0" destOrd="0" presId="urn:microsoft.com/office/officeart/2005/8/layout/orgChart1"/>
    <dgm:cxn modelId="{88AAAAE0-82D6-4677-8E5B-4B8640899E17}" type="presParOf" srcId="{8FC49C51-478F-4D85-9D89-301F7DB4EBA0}" destId="{376BFDF7-0145-4CDA-AAE1-CBE6E6287318}" srcOrd="1" destOrd="0" presId="urn:microsoft.com/office/officeart/2005/8/layout/orgChart1"/>
    <dgm:cxn modelId="{B15B9092-7AF8-4408-AAB2-C527E76BA69E}" type="presParOf" srcId="{376BFDF7-0145-4CDA-AAE1-CBE6E6287318}" destId="{5C7B4F53-7586-4115-80D4-2A4F2A66D966}" srcOrd="0" destOrd="0" presId="urn:microsoft.com/office/officeart/2005/8/layout/orgChart1"/>
    <dgm:cxn modelId="{6DA37BFA-435B-4254-920E-999C62757063}" type="presParOf" srcId="{5C7B4F53-7586-4115-80D4-2A4F2A66D966}" destId="{9E927A32-D441-40F9-AA72-4A366D3C3692}" srcOrd="0" destOrd="0" presId="urn:microsoft.com/office/officeart/2005/8/layout/orgChart1"/>
    <dgm:cxn modelId="{D64D08ED-3829-416B-AE3E-D296EDFB3348}" type="presParOf" srcId="{5C7B4F53-7586-4115-80D4-2A4F2A66D966}" destId="{D9BB6511-BD20-4B35-AC6A-74686F28E597}" srcOrd="1" destOrd="0" presId="urn:microsoft.com/office/officeart/2005/8/layout/orgChart1"/>
    <dgm:cxn modelId="{73CD1962-29EC-44E9-A7CA-4AF2976D1FE0}" type="presParOf" srcId="{376BFDF7-0145-4CDA-AAE1-CBE6E6287318}" destId="{B9984167-1F0A-40CB-A428-5306574513DE}" srcOrd="1" destOrd="0" presId="urn:microsoft.com/office/officeart/2005/8/layout/orgChart1"/>
    <dgm:cxn modelId="{08FA7B9F-B461-4EE9-8B2A-7186083E66E9}" type="presParOf" srcId="{376BFDF7-0145-4CDA-AAE1-CBE6E6287318}" destId="{A67FC50F-A947-49E8-9574-28E9927BCF79}" srcOrd="2" destOrd="0" presId="urn:microsoft.com/office/officeart/2005/8/layout/orgChart1"/>
    <dgm:cxn modelId="{43345EFE-15FE-4B8F-93F8-756C3AFF5C90}" type="presParOf" srcId="{8FC49C51-478F-4D85-9D89-301F7DB4EBA0}" destId="{552CC123-D233-4747-BA3F-28CC7166AFDA}" srcOrd="2" destOrd="0" presId="urn:microsoft.com/office/officeart/2005/8/layout/orgChart1"/>
    <dgm:cxn modelId="{CA5A0374-39DA-430C-B593-55BDCDDB607D}" type="presParOf" srcId="{8FC49C51-478F-4D85-9D89-301F7DB4EBA0}" destId="{1AE80290-6E0F-49E9-9D46-C2DB28634C55}" srcOrd="3" destOrd="0" presId="urn:microsoft.com/office/officeart/2005/8/layout/orgChart1"/>
    <dgm:cxn modelId="{F6A5ECD5-0583-4EBE-B53C-C0098F06A522}" type="presParOf" srcId="{1AE80290-6E0F-49E9-9D46-C2DB28634C55}" destId="{04053D62-E3E9-407F-8EA0-94561F6C9D01}" srcOrd="0" destOrd="0" presId="urn:microsoft.com/office/officeart/2005/8/layout/orgChart1"/>
    <dgm:cxn modelId="{F070072D-BF29-4AE3-BD96-ADAA8FC5981D}" type="presParOf" srcId="{04053D62-E3E9-407F-8EA0-94561F6C9D01}" destId="{FBFB7841-8D67-4C33-8D16-591A8E6BC105}" srcOrd="0" destOrd="0" presId="urn:microsoft.com/office/officeart/2005/8/layout/orgChart1"/>
    <dgm:cxn modelId="{0F6549D7-F651-4E29-83AD-52BFA1207994}" type="presParOf" srcId="{04053D62-E3E9-407F-8EA0-94561F6C9D01}" destId="{B7132992-BEDB-4069-8849-005F2FAEE512}" srcOrd="1" destOrd="0" presId="urn:microsoft.com/office/officeart/2005/8/layout/orgChart1"/>
    <dgm:cxn modelId="{81ECE9E6-4F1A-47BC-9334-F458C17BF40D}" type="presParOf" srcId="{1AE80290-6E0F-49E9-9D46-C2DB28634C55}" destId="{6EE4C812-84A3-4958-8D5A-C0393BA87873}" srcOrd="1" destOrd="0" presId="urn:microsoft.com/office/officeart/2005/8/layout/orgChart1"/>
    <dgm:cxn modelId="{DF033490-92BC-4D73-81A0-6BBA8341BAD2}" type="presParOf" srcId="{1AE80290-6E0F-49E9-9D46-C2DB28634C55}" destId="{F77F58FF-E325-4214-8A77-FE26651C6E2B}" srcOrd="2" destOrd="0" presId="urn:microsoft.com/office/officeart/2005/8/layout/orgChart1"/>
    <dgm:cxn modelId="{256365DB-C210-4A55-8A91-8220B1A00B74}" type="presParOf" srcId="{8FC49C51-478F-4D85-9D89-301F7DB4EBA0}" destId="{ED894FDE-2CB5-4846-B7B9-C654F9F432E1}" srcOrd="4" destOrd="0" presId="urn:microsoft.com/office/officeart/2005/8/layout/orgChart1"/>
    <dgm:cxn modelId="{D186D64E-2CC9-42E8-B2FF-CC7C059DC257}" type="presParOf" srcId="{8FC49C51-478F-4D85-9D89-301F7DB4EBA0}" destId="{03A9A67A-08EE-469D-9F2B-38F06ED7EEC4}" srcOrd="5" destOrd="0" presId="urn:microsoft.com/office/officeart/2005/8/layout/orgChart1"/>
    <dgm:cxn modelId="{84E94EB4-E5BC-4299-B0AB-D23F6A4D6E2F}" type="presParOf" srcId="{03A9A67A-08EE-469D-9F2B-38F06ED7EEC4}" destId="{C78CE3E8-2F4B-43AF-9C7A-E6D8843A93E6}" srcOrd="0" destOrd="0" presId="urn:microsoft.com/office/officeart/2005/8/layout/orgChart1"/>
    <dgm:cxn modelId="{7E96498B-5728-4152-9E8F-E671A30A06E5}" type="presParOf" srcId="{C78CE3E8-2F4B-43AF-9C7A-E6D8843A93E6}" destId="{60D16C70-927F-4898-A3F7-9693A4579829}" srcOrd="0" destOrd="0" presId="urn:microsoft.com/office/officeart/2005/8/layout/orgChart1"/>
    <dgm:cxn modelId="{A6F4FE52-BCFD-450F-9A0D-DB638270E472}" type="presParOf" srcId="{C78CE3E8-2F4B-43AF-9C7A-E6D8843A93E6}" destId="{EDFF62DD-BC01-43C3-A49B-8C82453777BE}" srcOrd="1" destOrd="0" presId="urn:microsoft.com/office/officeart/2005/8/layout/orgChart1"/>
    <dgm:cxn modelId="{0ED83658-32CC-4979-8FFB-65CFE33F95F7}" type="presParOf" srcId="{03A9A67A-08EE-469D-9F2B-38F06ED7EEC4}" destId="{4BDBEF62-DD21-4754-9469-9833C611CB02}" srcOrd="1" destOrd="0" presId="urn:microsoft.com/office/officeart/2005/8/layout/orgChart1"/>
    <dgm:cxn modelId="{B3D7A30B-E270-4E5C-85F0-88D0802BFABA}" type="presParOf" srcId="{03A9A67A-08EE-469D-9F2B-38F06ED7EEC4}" destId="{3E58D038-07B6-42A2-A7F6-0C9A7290AE08}" srcOrd="2" destOrd="0" presId="urn:microsoft.com/office/officeart/2005/8/layout/orgChart1"/>
    <dgm:cxn modelId="{FEECEEAB-4236-4A4A-B268-8CDE3B074BCF}" type="presParOf" srcId="{BE8F44C3-FB27-404A-999E-CA5FD5CD2AD2}" destId="{EB4BA600-988D-45D2-920A-6A8C143AF26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894FDE-2CB5-4846-B7B9-C654F9F432E1}">
      <dsp:nvSpPr>
        <dsp:cNvPr id="0" name=""/>
        <dsp:cNvSpPr/>
      </dsp:nvSpPr>
      <dsp:spPr>
        <a:xfrm>
          <a:off x="3888432" y="2173536"/>
          <a:ext cx="2751094" cy="4774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8731"/>
              </a:lnTo>
              <a:lnTo>
                <a:pt x="2751094" y="238731"/>
              </a:lnTo>
              <a:lnTo>
                <a:pt x="2751094" y="477462"/>
              </a:lnTo>
            </a:path>
          </a:pathLst>
        </a:custGeom>
        <a:noFill/>
        <a:ln w="48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2CC123-D233-4747-BA3F-28CC7166AFDA}">
      <dsp:nvSpPr>
        <dsp:cNvPr id="0" name=""/>
        <dsp:cNvSpPr/>
      </dsp:nvSpPr>
      <dsp:spPr>
        <a:xfrm>
          <a:off x="3842712" y="2173536"/>
          <a:ext cx="91440" cy="4774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77462"/>
              </a:lnTo>
            </a:path>
          </a:pathLst>
        </a:custGeom>
        <a:noFill/>
        <a:ln w="48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5B5EAA-6C2B-4E8F-AD50-5FD22F1E85C4}">
      <dsp:nvSpPr>
        <dsp:cNvPr id="0" name=""/>
        <dsp:cNvSpPr/>
      </dsp:nvSpPr>
      <dsp:spPr>
        <a:xfrm>
          <a:off x="1137337" y="2173536"/>
          <a:ext cx="2751094" cy="477462"/>
        </a:xfrm>
        <a:custGeom>
          <a:avLst/>
          <a:gdLst/>
          <a:ahLst/>
          <a:cxnLst/>
          <a:rect l="0" t="0" r="0" b="0"/>
          <a:pathLst>
            <a:path>
              <a:moveTo>
                <a:pt x="2751094" y="0"/>
              </a:moveTo>
              <a:lnTo>
                <a:pt x="2751094" y="238731"/>
              </a:lnTo>
              <a:lnTo>
                <a:pt x="0" y="238731"/>
              </a:lnTo>
              <a:lnTo>
                <a:pt x="0" y="477462"/>
              </a:lnTo>
            </a:path>
          </a:pathLst>
        </a:custGeom>
        <a:noFill/>
        <a:ln w="48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1A4EAA-E56B-4F28-9F0C-AA59694A21F3}">
      <dsp:nvSpPr>
        <dsp:cNvPr id="0" name=""/>
        <dsp:cNvSpPr/>
      </dsp:nvSpPr>
      <dsp:spPr>
        <a:xfrm>
          <a:off x="2751616" y="1036720"/>
          <a:ext cx="2273631" cy="11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>
              <a:solidFill>
                <a:schemeClr val="tx1"/>
              </a:solidFill>
            </a:rPr>
            <a:t>Strunné nástroje</a:t>
          </a:r>
          <a:endParaRPr lang="cs-CZ" sz="3800" kern="1200" dirty="0">
            <a:solidFill>
              <a:schemeClr val="tx1"/>
            </a:solidFill>
          </a:endParaRPr>
        </a:p>
      </dsp:txBody>
      <dsp:txXfrm>
        <a:off x="2751616" y="1036720"/>
        <a:ext cx="2273631" cy="1136815"/>
      </dsp:txXfrm>
    </dsp:sp>
    <dsp:sp modelId="{9E927A32-D441-40F9-AA72-4A366D3C3692}">
      <dsp:nvSpPr>
        <dsp:cNvPr id="0" name=""/>
        <dsp:cNvSpPr/>
      </dsp:nvSpPr>
      <dsp:spPr>
        <a:xfrm>
          <a:off x="522" y="2650999"/>
          <a:ext cx="2273631" cy="11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800" b="1" kern="1200" dirty="0">
            <a:solidFill>
              <a:schemeClr val="tx1"/>
            </a:solidFill>
          </a:endParaRPr>
        </a:p>
      </dsp:txBody>
      <dsp:txXfrm>
        <a:off x="522" y="2650999"/>
        <a:ext cx="2273631" cy="1136815"/>
      </dsp:txXfrm>
    </dsp:sp>
    <dsp:sp modelId="{FBFB7841-8D67-4C33-8D16-591A8E6BC105}">
      <dsp:nvSpPr>
        <dsp:cNvPr id="0" name=""/>
        <dsp:cNvSpPr/>
      </dsp:nvSpPr>
      <dsp:spPr>
        <a:xfrm>
          <a:off x="2751616" y="2650999"/>
          <a:ext cx="2273631" cy="11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800" b="1" kern="1200" dirty="0">
            <a:solidFill>
              <a:schemeClr val="tx1"/>
            </a:solidFill>
          </a:endParaRPr>
        </a:p>
      </dsp:txBody>
      <dsp:txXfrm>
        <a:off x="2751616" y="2650999"/>
        <a:ext cx="2273631" cy="1136815"/>
      </dsp:txXfrm>
    </dsp:sp>
    <dsp:sp modelId="{60D16C70-927F-4898-A3F7-9693A4579829}">
      <dsp:nvSpPr>
        <dsp:cNvPr id="0" name=""/>
        <dsp:cNvSpPr/>
      </dsp:nvSpPr>
      <dsp:spPr>
        <a:xfrm>
          <a:off x="5502710" y="2650999"/>
          <a:ext cx="2273631" cy="11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800" b="1" kern="1200" dirty="0">
            <a:solidFill>
              <a:schemeClr val="tx1"/>
            </a:solidFill>
          </a:endParaRPr>
        </a:p>
      </dsp:txBody>
      <dsp:txXfrm>
        <a:off x="5502710" y="2650999"/>
        <a:ext cx="2273631" cy="11368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894FDE-2CB5-4846-B7B9-C654F9F432E1}">
      <dsp:nvSpPr>
        <dsp:cNvPr id="0" name=""/>
        <dsp:cNvSpPr/>
      </dsp:nvSpPr>
      <dsp:spPr>
        <a:xfrm>
          <a:off x="3888432" y="2173536"/>
          <a:ext cx="2751094" cy="4774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8731"/>
              </a:lnTo>
              <a:lnTo>
                <a:pt x="2751094" y="238731"/>
              </a:lnTo>
              <a:lnTo>
                <a:pt x="2751094" y="477462"/>
              </a:lnTo>
            </a:path>
          </a:pathLst>
        </a:custGeom>
        <a:noFill/>
        <a:ln w="48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2CC123-D233-4747-BA3F-28CC7166AFDA}">
      <dsp:nvSpPr>
        <dsp:cNvPr id="0" name=""/>
        <dsp:cNvSpPr/>
      </dsp:nvSpPr>
      <dsp:spPr>
        <a:xfrm>
          <a:off x="3842712" y="2173536"/>
          <a:ext cx="91440" cy="4774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77462"/>
              </a:lnTo>
            </a:path>
          </a:pathLst>
        </a:custGeom>
        <a:noFill/>
        <a:ln w="48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5B5EAA-6C2B-4E8F-AD50-5FD22F1E85C4}">
      <dsp:nvSpPr>
        <dsp:cNvPr id="0" name=""/>
        <dsp:cNvSpPr/>
      </dsp:nvSpPr>
      <dsp:spPr>
        <a:xfrm>
          <a:off x="1137337" y="2173536"/>
          <a:ext cx="2751094" cy="477462"/>
        </a:xfrm>
        <a:custGeom>
          <a:avLst/>
          <a:gdLst/>
          <a:ahLst/>
          <a:cxnLst/>
          <a:rect l="0" t="0" r="0" b="0"/>
          <a:pathLst>
            <a:path>
              <a:moveTo>
                <a:pt x="2751094" y="0"/>
              </a:moveTo>
              <a:lnTo>
                <a:pt x="2751094" y="238731"/>
              </a:lnTo>
              <a:lnTo>
                <a:pt x="0" y="238731"/>
              </a:lnTo>
              <a:lnTo>
                <a:pt x="0" y="477462"/>
              </a:lnTo>
            </a:path>
          </a:pathLst>
        </a:custGeom>
        <a:noFill/>
        <a:ln w="48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1A4EAA-E56B-4F28-9F0C-AA59694A21F3}">
      <dsp:nvSpPr>
        <dsp:cNvPr id="0" name=""/>
        <dsp:cNvSpPr/>
      </dsp:nvSpPr>
      <dsp:spPr>
        <a:xfrm>
          <a:off x="2751616" y="1036720"/>
          <a:ext cx="2273631" cy="11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>
              <a:solidFill>
                <a:schemeClr val="tx1"/>
              </a:solidFill>
            </a:rPr>
            <a:t>Strunné nástroje</a:t>
          </a:r>
          <a:endParaRPr lang="cs-CZ" sz="3800" kern="1200" dirty="0">
            <a:solidFill>
              <a:schemeClr val="tx1"/>
            </a:solidFill>
          </a:endParaRPr>
        </a:p>
      </dsp:txBody>
      <dsp:txXfrm>
        <a:off x="2751616" y="1036720"/>
        <a:ext cx="2273631" cy="1136815"/>
      </dsp:txXfrm>
    </dsp:sp>
    <dsp:sp modelId="{9E927A32-D441-40F9-AA72-4A366D3C3692}">
      <dsp:nvSpPr>
        <dsp:cNvPr id="0" name=""/>
        <dsp:cNvSpPr/>
      </dsp:nvSpPr>
      <dsp:spPr>
        <a:xfrm>
          <a:off x="522" y="2650999"/>
          <a:ext cx="2273631" cy="11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tx1"/>
              </a:solidFill>
            </a:rPr>
            <a:t>smyčcové</a:t>
          </a:r>
          <a:endParaRPr lang="cs-CZ" sz="3800" b="1" kern="1200" dirty="0">
            <a:solidFill>
              <a:schemeClr val="tx1"/>
            </a:solidFill>
          </a:endParaRPr>
        </a:p>
      </dsp:txBody>
      <dsp:txXfrm>
        <a:off x="522" y="2650999"/>
        <a:ext cx="2273631" cy="1136815"/>
      </dsp:txXfrm>
    </dsp:sp>
    <dsp:sp modelId="{FBFB7841-8D67-4C33-8D16-591A8E6BC105}">
      <dsp:nvSpPr>
        <dsp:cNvPr id="0" name=""/>
        <dsp:cNvSpPr/>
      </dsp:nvSpPr>
      <dsp:spPr>
        <a:xfrm>
          <a:off x="2751616" y="2650999"/>
          <a:ext cx="2273631" cy="11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800" b="1" kern="1200" dirty="0">
            <a:solidFill>
              <a:schemeClr val="tx1"/>
            </a:solidFill>
          </a:endParaRPr>
        </a:p>
      </dsp:txBody>
      <dsp:txXfrm>
        <a:off x="2751616" y="2650999"/>
        <a:ext cx="2273631" cy="1136815"/>
      </dsp:txXfrm>
    </dsp:sp>
    <dsp:sp modelId="{60D16C70-927F-4898-A3F7-9693A4579829}">
      <dsp:nvSpPr>
        <dsp:cNvPr id="0" name=""/>
        <dsp:cNvSpPr/>
      </dsp:nvSpPr>
      <dsp:spPr>
        <a:xfrm>
          <a:off x="5502710" y="2650999"/>
          <a:ext cx="2273631" cy="11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800" b="1" kern="1200" dirty="0">
            <a:solidFill>
              <a:schemeClr val="tx1"/>
            </a:solidFill>
          </a:endParaRPr>
        </a:p>
      </dsp:txBody>
      <dsp:txXfrm>
        <a:off x="5502710" y="2650999"/>
        <a:ext cx="2273631" cy="11368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ACC67BC0-F1A9-443B-806F-06D81A6BE19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930328E7-3409-4AC5-8900-15ABA5FA35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Gi5VTBdKbFM" TargetMode="External"/><Relationship Id="rId2" Type="http://schemas.openxmlformats.org/officeDocument/2006/relationships/hyperlink" Target="http://www.youtube.com/watch?v=0CRPmKghKXI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8Ux0iM-sk0U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youtube.com/watch?v=C_rqD-WLs18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teinway_&amp;_Sons_upright_piano,_model_K-52_(mahogany_finish),_manufactured_at_Steinway's_factory_in_New_York_City.jpg?uselang=cs" TargetMode="External"/><Relationship Id="rId2" Type="http://schemas.openxmlformats.org/officeDocument/2006/relationships/hyperlink" Target="http://commons.wikimedia.org/wiki/File:Steinway_Vienna_011.JPG?uselang=cs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commons.wikimedia.org/wiki/File:Cimbalom_(from_Emil_Richards_Collection).jpg" TargetMode="External"/><Relationship Id="rId4" Type="http://schemas.openxmlformats.org/officeDocument/2006/relationships/hyperlink" Target="http://commons.wikimedia.org/wiki/File:Th._Steinweg_Nachf._Braunschweig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1211263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3198813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/>
              <a:t>: VY_32_INOVACE_05_25_Úderné strunné nástroje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2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Monika Kloučková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/>
              <a:t>Vzdělávací obor/Předmět/Téma</a:t>
            </a:r>
            <a:r>
              <a:rPr lang="cs-CZ" sz="1700" dirty="0" smtClean="0"/>
              <a:t>: Umění a kultura/Hudební výchova/Hudební nástroje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výuková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</a:t>
            </a:r>
            <a:r>
              <a:rPr lang="cs-CZ" sz="1700" smtClean="0"/>
              <a:t>list:</a:t>
            </a:r>
            <a:r>
              <a:rPr lang="cs-CZ" sz="1700"/>
              <a:t> </a:t>
            </a:r>
            <a:r>
              <a:rPr lang="cs-CZ" sz="1700" smtClean="0"/>
              <a:t>ne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</a:t>
            </a:r>
            <a:r>
              <a:rPr lang="cs-CZ" sz="1700" dirty="0"/>
              <a:t>: Žáci se seznámí s rozdělením hudebních nástrojů. Poznají a poslechnou si </a:t>
            </a:r>
            <a:r>
              <a:rPr lang="cs-CZ" sz="1700" dirty="0" smtClean="0"/>
              <a:t>úderné </a:t>
            </a:r>
            <a:r>
              <a:rPr lang="cs-CZ" sz="1700" dirty="0"/>
              <a:t>strunné nástroje.</a:t>
            </a:r>
            <a:r>
              <a:rPr lang="cs-CZ" sz="1700" dirty="0" smtClean="0"/>
              <a:t>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2.11.2012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4475" y="4445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Hudební nástroje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Strunné úderné nástroje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Základní dělení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Strunné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Dechové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Bicí </a:t>
            </a:r>
            <a:endParaRPr lang="cs-CZ" dirty="0"/>
          </a:p>
        </p:txBody>
      </p:sp>
      <p:pic>
        <p:nvPicPr>
          <p:cNvPr id="1026" name="Picture 2" descr="C:\Documents and Settings\Monc a\Local Settings\Temporary Internet Files\Content.IE5\SB8UIX2O\MP90044866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2288" y="1628800"/>
            <a:ext cx="6012160" cy="5373216"/>
          </a:xfrm>
          <a:prstGeom prst="teardrop">
            <a:avLst/>
          </a:prstGeom>
          <a:noFill/>
          <a:effectLst>
            <a:softEdge rad="317500"/>
          </a:effectLst>
        </p:spPr>
      </p:pic>
      <p:sp>
        <p:nvSpPr>
          <p:cNvPr id="5" name="TextovéPole 4"/>
          <p:cNvSpPr txBox="1"/>
          <p:nvPr/>
        </p:nvSpPr>
        <p:spPr>
          <a:xfrm>
            <a:off x="6876256" y="6453336"/>
            <a:ext cx="752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Strunné nástroje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755576" y="2276872"/>
            <a:ext cx="777686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Strunné nástroje mají struny.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Strunné nástroje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755576" y="2276872"/>
            <a:ext cx="777686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Strunné nástroje mají struny.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755576" y="3573016"/>
            <a:ext cx="777686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Struny se dají rozeznívat různými způsoby (předměty).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54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Strunné nástroje</a:t>
            </a:r>
            <a:endParaRPr lang="cs-CZ" dirty="0"/>
          </a:p>
        </p:txBody>
      </p:sp>
      <p:sp>
        <p:nvSpPr>
          <p:cNvPr id="3" name="Elipsa 2"/>
          <p:cNvSpPr/>
          <p:nvPr/>
        </p:nvSpPr>
        <p:spPr>
          <a:xfrm>
            <a:off x="755576" y="2276872"/>
            <a:ext cx="777686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Strunné nástroje mají struny.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755576" y="3573016"/>
            <a:ext cx="777686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Struny se dají rozeznívat různými způsoby (předměty).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755576" y="4869160"/>
            <a:ext cx="777686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Strunné nástroje dělíme podle toho, jakým způsobem se struny rozeznívají.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54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strunných nástrojů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369339807"/>
              </p:ext>
            </p:extLst>
          </p:nvPr>
        </p:nvGraphicFramePr>
        <p:xfrm>
          <a:off x="683568" y="1556792"/>
          <a:ext cx="7776864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strunných nástrojů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75838736"/>
              </p:ext>
            </p:extLst>
          </p:nvPr>
        </p:nvGraphicFramePr>
        <p:xfrm>
          <a:off x="683568" y="1556792"/>
          <a:ext cx="7776864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347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strunných nástrojů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087855835"/>
              </p:ext>
            </p:extLst>
          </p:nvPr>
        </p:nvGraphicFramePr>
        <p:xfrm>
          <a:off x="683568" y="1556792"/>
          <a:ext cx="7776864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347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strunných nástrojů</a:t>
            </a:r>
            <a:endParaRPr lang="cs-CZ" dirty="0"/>
          </a:p>
        </p:txBody>
      </p:sp>
      <p:graphicFrame>
        <p:nvGraphicFramePr>
          <p:cNvPr id="3" name="Diagram 2"/>
          <p:cNvGraphicFramePr/>
          <p:nvPr/>
        </p:nvGraphicFramePr>
        <p:xfrm>
          <a:off x="683568" y="1556792"/>
          <a:ext cx="7776864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347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Úderné strunné nástroje</a:t>
            </a:r>
            <a:endParaRPr lang="cs-CZ" dirty="0"/>
          </a:p>
        </p:txBody>
      </p:sp>
      <p:sp>
        <p:nvSpPr>
          <p:cNvPr id="3" name="Výbuch 2 2"/>
          <p:cNvSpPr/>
          <p:nvPr/>
        </p:nvSpPr>
        <p:spPr>
          <a:xfrm>
            <a:off x="395536" y="1772816"/>
            <a:ext cx="5184576" cy="4824536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Struny se rozeznívají úderem </a:t>
            </a:r>
            <a:r>
              <a:rPr lang="cs-CZ" sz="2800" b="1" smtClean="0">
                <a:solidFill>
                  <a:schemeClr val="tx1"/>
                </a:solidFill>
              </a:rPr>
              <a:t>nějakého předmětu.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Documents and Settings\Monča\Local Settings\Temporary Internet Files\Content.IE5\1W88HFEF\MC90044139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3782144"/>
            <a:ext cx="2743200" cy="27432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380312" y="5949280"/>
            <a:ext cx="767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Úderné strunné nástroje</a:t>
            </a:r>
            <a:endParaRPr lang="cs-CZ" dirty="0"/>
          </a:p>
        </p:txBody>
      </p:sp>
      <p:pic>
        <p:nvPicPr>
          <p:cNvPr id="2052" name="Picture 4" descr="http://upload.wikimedia.org/wikipedia/commons/5/5e/Steinway_Vienna_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1" y="1620902"/>
            <a:ext cx="4652515" cy="512046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076056" y="1988840"/>
            <a:ext cx="949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Klavír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91880" y="6237312"/>
            <a:ext cx="799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Úderné strunné nástroje</a:t>
            </a:r>
            <a:endParaRPr lang="cs-CZ" dirty="0"/>
          </a:p>
        </p:txBody>
      </p:sp>
      <p:pic>
        <p:nvPicPr>
          <p:cNvPr id="2052" name="Picture 4" descr="http://upload.wikimedia.org/wikipedia/commons/5/5e/Steinway_Vienna_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1" y="1620902"/>
            <a:ext cx="4652515" cy="512046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076056" y="1988840"/>
            <a:ext cx="949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Klavír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20072" y="2636912"/>
            <a:ext cx="18165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 druhy: 	křídlo</a:t>
            </a:r>
          </a:p>
          <a:p>
            <a:r>
              <a:rPr lang="cs-CZ" dirty="0" smtClean="0"/>
              <a:t>	pianino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91880" y="6237312"/>
            <a:ext cx="799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028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Úderné strunné nástroje</a:t>
            </a:r>
            <a:endParaRPr lang="cs-CZ" dirty="0"/>
          </a:p>
        </p:txBody>
      </p:sp>
      <p:pic>
        <p:nvPicPr>
          <p:cNvPr id="2052" name="Picture 4" descr="http://upload.wikimedia.org/wikipedia/commons/5/5e/Steinway_Vienna_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1" y="1620902"/>
            <a:ext cx="4652515" cy="512046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076056" y="1988840"/>
            <a:ext cx="949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Klavír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20072" y="2636912"/>
            <a:ext cx="18165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 druhy: 	křídlo</a:t>
            </a:r>
          </a:p>
          <a:p>
            <a:r>
              <a:rPr lang="cs-CZ" dirty="0" smtClean="0"/>
              <a:t>	pianino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6056" y="4149080"/>
            <a:ext cx="3810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Křídlo má struny nataženy vodorovně.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491880" y="6237312"/>
            <a:ext cx="799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028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Úderné strunné nástroje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76056" y="1988840"/>
            <a:ext cx="949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Klavír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20072" y="2636912"/>
            <a:ext cx="18165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 druhy: 	křídlo</a:t>
            </a:r>
          </a:p>
          <a:p>
            <a:r>
              <a:rPr lang="cs-CZ" dirty="0" smtClean="0"/>
              <a:t>	pianino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6056" y="4149080"/>
            <a:ext cx="28600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Pianino má menší rozměry.</a:t>
            </a:r>
          </a:p>
          <a:p>
            <a:r>
              <a:rPr lang="cs-CZ" dirty="0" smtClean="0"/>
              <a:t>Struny jsou umístěny svisle.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094473" y="6309320"/>
            <a:ext cx="813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 </a:t>
            </a:r>
            <a:endParaRPr lang="cs-CZ" dirty="0"/>
          </a:p>
        </p:txBody>
      </p:sp>
      <p:pic>
        <p:nvPicPr>
          <p:cNvPr id="31746" name="Picture 2" descr="http://upload.wikimedia.org/wikipedia/commons/e/ec/Steinway_%26_Sons_upright_piano%2C_model_K-52_%28mahogany_finish%29%2C_manufactured_at_Steinway%27s_factory_in_New_York_Ci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1" y="1609675"/>
            <a:ext cx="5075666" cy="52037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Vnitřní stavba klavíru</a:t>
            </a:r>
            <a:endParaRPr lang="cs-CZ" dirty="0"/>
          </a:p>
        </p:txBody>
      </p:sp>
      <p:pic>
        <p:nvPicPr>
          <p:cNvPr id="2050" name="Picture 2" descr="http://upload.wikimedia.org/wikipedia/commons/7/7f/Th._Steinweg_Nachf._Braunschwe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8496944" cy="4419343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39552" y="6093296"/>
            <a:ext cx="4859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 – natažené struny klavíru a kladívka klavíru</a:t>
            </a:r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Poslechněte si: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492896"/>
            <a:ext cx="498803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Klavír:</a:t>
            </a:r>
          </a:p>
          <a:p>
            <a:endParaRPr lang="cs-CZ" dirty="0" smtClean="0"/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?v=0CRPmKghKXI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</a:t>
            </a:r>
            <a:r>
              <a:rPr lang="cs-CZ" dirty="0" smtClean="0">
                <a:hlinkClick r:id="rId3"/>
              </a:rPr>
              <a:t>?v=Gi5VTBdKbFM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Documents and Settings\Monča\Local Settings\Temporary Internet Files\Content.IE5\PJ888H4E\MM91000108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5" y="3011785"/>
            <a:ext cx="2465209" cy="308151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596336" y="6165304"/>
            <a:ext cx="770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Úderné strunné nástroje</a:t>
            </a:r>
            <a:endParaRPr lang="cs-CZ" dirty="0"/>
          </a:p>
        </p:txBody>
      </p:sp>
      <p:pic>
        <p:nvPicPr>
          <p:cNvPr id="33794" name="Picture 2" descr="http://upload.wikimedia.org/wikipedia/commons/b/b3/Cimbalom_%28from_Emil_Richards_Collection%29.jpg?uselang=c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1591667"/>
            <a:ext cx="7088681" cy="4501629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236296" y="1772816"/>
            <a:ext cx="1111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Cimbál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36296" y="5733256"/>
            <a:ext cx="747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130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Úderné strunné nástroje</a:t>
            </a:r>
            <a:endParaRPr lang="cs-CZ" dirty="0"/>
          </a:p>
        </p:txBody>
      </p:sp>
      <p:pic>
        <p:nvPicPr>
          <p:cNvPr id="33794" name="Picture 2" descr="http://upload.wikimedia.org/wikipedia/commons/b/b3/Cimbalom_%28from_Emil_Richards_Collection%29.jpg?uselang=c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1591667"/>
            <a:ext cx="7088681" cy="4501629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236296" y="1772816"/>
            <a:ext cx="1111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Cimbál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5949280"/>
            <a:ext cx="488191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Poslechněte si:</a:t>
            </a:r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</a:t>
            </a:r>
            <a:r>
              <a:rPr lang="cs-CZ" dirty="0" smtClean="0">
                <a:hlinkClick r:id="rId3"/>
              </a:rPr>
              <a:t>?v=8Ux0iM-sk0U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youtube.com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watch</a:t>
            </a:r>
            <a:r>
              <a:rPr lang="cs-CZ" dirty="0" smtClean="0">
                <a:hlinkClick r:id="rId4"/>
              </a:rPr>
              <a:t>?v=C_</a:t>
            </a:r>
            <a:r>
              <a:rPr lang="cs-CZ" dirty="0" err="1" smtClean="0">
                <a:hlinkClick r:id="rId4"/>
              </a:rPr>
              <a:t>rqD</a:t>
            </a:r>
            <a:r>
              <a:rPr lang="cs-CZ" dirty="0" smtClean="0">
                <a:hlinkClick r:id="rId4"/>
              </a:rPr>
              <a:t>-WLs18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36296" y="5733256"/>
            <a:ext cx="747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496" y="1700808"/>
            <a:ext cx="1906130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1, 2, 6 – Klipart Microsoft PowerPoint</a:t>
            </a:r>
          </a:p>
          <a:p>
            <a:r>
              <a:rPr lang="cs-CZ" dirty="0" smtClean="0"/>
              <a:t>Obr. 3 - </a:t>
            </a:r>
            <a:r>
              <a:rPr lang="cs-CZ" dirty="0">
                <a:hlinkClick r:id="rId2"/>
              </a:rPr>
              <a:t>http://commons.wikimedia.org/wiki/File:Steinway_Vienna_011.JPG?uselang=cs</a:t>
            </a:r>
            <a:endParaRPr lang="cs-CZ" dirty="0" smtClean="0"/>
          </a:p>
          <a:p>
            <a:r>
              <a:rPr lang="cs-CZ" dirty="0" smtClean="0"/>
              <a:t>Obr. 4 –  </a:t>
            </a:r>
            <a:r>
              <a:rPr lang="cs-CZ" dirty="0">
                <a:hlinkClick r:id="rId3"/>
              </a:rPr>
              <a:t>http://commons.wikimedia.org/wiki/File:Steinway_%26_Sons_upright_piano,_model_K-52_(mahogany_finish),_manufactured_at_Steinway%27s_factory_in_New_York_City.jpg?uselang=cs</a:t>
            </a:r>
            <a:endParaRPr lang="cs-CZ" dirty="0" smtClean="0"/>
          </a:p>
          <a:p>
            <a:r>
              <a:rPr lang="cs-CZ" dirty="0" smtClean="0"/>
              <a:t>Obr. 5 - </a:t>
            </a:r>
            <a:r>
              <a:rPr lang="cs-CZ" dirty="0">
                <a:hlinkClick r:id="rId4"/>
              </a:rPr>
              <a:t>http://commons.wikimedia.org/wiki/File:Th._Steinweg_Nachf._Braunschweig.jpg?uselang=cs</a:t>
            </a:r>
            <a:endParaRPr lang="cs-CZ" dirty="0" smtClean="0"/>
          </a:p>
          <a:p>
            <a:r>
              <a:rPr lang="cs-CZ" dirty="0" smtClean="0"/>
              <a:t>Obr. 7 - </a:t>
            </a:r>
            <a:r>
              <a:rPr lang="cs-CZ" dirty="0">
                <a:hlinkClick r:id="rId5"/>
              </a:rPr>
              <a:t>http://commons.wikimedia.org/wiki/File:Cimbalom_(from_Emil_Richards_Collection).</a:t>
            </a:r>
            <a:r>
              <a:rPr lang="cs-CZ" dirty="0" smtClean="0">
                <a:hlinkClick r:id="rId5"/>
              </a:rPr>
              <a:t>jpg</a:t>
            </a:r>
            <a:endParaRPr lang="cs-CZ" dirty="0" smtClean="0"/>
          </a:p>
          <a:p>
            <a:r>
              <a:rPr lang="cs-CZ" dirty="0" smtClean="0"/>
              <a:t>Odkazy byly vloženy dne 1.11.2012.</a:t>
            </a:r>
          </a:p>
          <a:p>
            <a:r>
              <a:rPr lang="cs-CZ" dirty="0" smtClean="0"/>
              <a:t>Není-li uvedeno jinak, </a:t>
            </a:r>
            <a:r>
              <a:rPr lang="cs-CZ" smtClean="0"/>
              <a:t>vlastní zdroje.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29</TotalTime>
  <Words>327</Words>
  <Application>Microsoft Office PowerPoint</Application>
  <PresentationFormat>Předvádění na obrazovce (4:3)</PresentationFormat>
  <Paragraphs>117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Modul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Hudební nástroje</vt:lpstr>
      <vt:lpstr>Základní dělení</vt:lpstr>
      <vt:lpstr>Strunné nástroje</vt:lpstr>
      <vt:lpstr>Strunné nástroje</vt:lpstr>
      <vt:lpstr>Strunné nástroje</vt:lpstr>
      <vt:lpstr>Dělení strunných nástrojů</vt:lpstr>
      <vt:lpstr>Dělení strunných nástrojů</vt:lpstr>
      <vt:lpstr>Dělení strunných nástrojů</vt:lpstr>
      <vt:lpstr>Dělení strunných nástrojů</vt:lpstr>
      <vt:lpstr>Úderné strunné nástroje</vt:lpstr>
      <vt:lpstr>Úderné strunné nástroje</vt:lpstr>
      <vt:lpstr>Úderné strunné nástroje</vt:lpstr>
      <vt:lpstr>Úderné strunné nástroje</vt:lpstr>
      <vt:lpstr>Úderné strunné nástroje</vt:lpstr>
      <vt:lpstr>Vnitřní stavba klavíru</vt:lpstr>
      <vt:lpstr>Poslechněte si:</vt:lpstr>
      <vt:lpstr>Úderné strunné nástroje</vt:lpstr>
      <vt:lpstr>Úderné strunné nástroje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Monika</dc:creator>
  <cp:lastModifiedBy>Monika Kloučková</cp:lastModifiedBy>
  <cp:revision>27</cp:revision>
  <dcterms:created xsi:type="dcterms:W3CDTF">2012-11-04T17:08:50Z</dcterms:created>
  <dcterms:modified xsi:type="dcterms:W3CDTF">2013-10-28T12:27:06Z</dcterms:modified>
</cp:coreProperties>
</file>