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721" autoAdjust="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526F00C-9357-4A04-A139-C62830C37AB1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0B5B64C-DD4C-441A-B93E-34BCDCD13A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VY_32_INOVACE_02.03.01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část vysvětluje základní teoretické informace k pojmu cena a způsobu, jak má být cena stanovena.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b="1" dirty="0" smtClean="0"/>
              <a:t>1.Pojem </a:t>
            </a:r>
            <a:r>
              <a:rPr lang="cs-CZ" b="1" dirty="0"/>
              <a:t>cena, určení ceny, zákon o </a:t>
            </a:r>
            <a:r>
              <a:rPr lang="cs-CZ" b="1" dirty="0" smtClean="0"/>
              <a:t>cenách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CENA   </a:t>
            </a:r>
            <a:r>
              <a:rPr lang="en-US" dirty="0" smtClean="0"/>
              <a:t>[</a:t>
            </a:r>
            <a:r>
              <a:rPr lang="cs-CZ" dirty="0" smtClean="0"/>
              <a:t>PRICE</a:t>
            </a:r>
            <a:r>
              <a:rPr lang="en-US" dirty="0" smtClean="0"/>
              <a:t>]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1357298"/>
            <a:ext cx="7467600" cy="50006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= dohodnutá částka mezi dodavatelem a odběratelem za výrobek nebo službu</a:t>
            </a:r>
          </a:p>
          <a:p>
            <a:pPr lvl="0"/>
            <a:r>
              <a:rPr lang="cs-CZ" dirty="0" smtClean="0"/>
              <a:t>je to důležitá informace o situaci na trhu, je kritériem a podnětem pro další zaměření činnosti podniku</a:t>
            </a:r>
          </a:p>
          <a:p>
            <a:pPr lvl="0"/>
            <a:r>
              <a:rPr lang="cs-CZ" b="1" dirty="0" smtClean="0"/>
              <a:t>právní úprava: zákon o cenách</a:t>
            </a:r>
            <a:r>
              <a:rPr lang="cs-CZ" dirty="0" smtClean="0"/>
              <a:t> (č. 526/1990 Sb.), který upravuje uplatňování, regulaci a kontrolu cen zboží pro tuzemský trh, včetně cen zboží z dovozu a určeného pro vývoz</a:t>
            </a:r>
          </a:p>
          <a:p>
            <a:pPr lvl="0"/>
            <a:r>
              <a:rPr lang="cs-CZ" dirty="0" smtClean="0"/>
              <a:t>podle zákona je cenou peněžní částka sjednaná při nákupu a prodeji zboží nebo vytvořená pro oceňování zboží, dalšího majetku a majetkových práv k jiným účelům</a:t>
            </a:r>
          </a:p>
          <a:p>
            <a:pPr lvl="0"/>
            <a:r>
              <a:rPr lang="cs-CZ" dirty="0" smtClean="0"/>
              <a:t>cena je ve většině případů sjednána jako </a:t>
            </a:r>
            <a:r>
              <a:rPr lang="cs-CZ" b="1" dirty="0" smtClean="0"/>
              <a:t>cena smluvní</a:t>
            </a:r>
            <a:r>
              <a:rPr lang="cs-CZ" dirty="0" smtClean="0"/>
              <a:t> – sjednána dohodou, přičemž toto sjednání musí probíhat v rámci pravidel stanovených zákonem o cenách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Cena se sjednává pro zboží či služby </a:t>
            </a:r>
            <a:r>
              <a:rPr lang="cs-CZ" b="1" dirty="0" smtClean="0"/>
              <a:t>vymezené</a:t>
            </a:r>
            <a:r>
              <a:rPr lang="cs-CZ" dirty="0" smtClean="0"/>
              <a:t>:</a:t>
            </a:r>
          </a:p>
          <a:p>
            <a:pPr lvl="0"/>
            <a:r>
              <a:rPr lang="cs-CZ" dirty="0" smtClean="0"/>
              <a:t>názvem</a:t>
            </a:r>
          </a:p>
          <a:p>
            <a:pPr lvl="0"/>
            <a:r>
              <a:rPr lang="cs-CZ" dirty="0" smtClean="0"/>
              <a:t>jednotkou množství</a:t>
            </a:r>
          </a:p>
          <a:p>
            <a:pPr lvl="0"/>
            <a:r>
              <a:rPr lang="cs-CZ" dirty="0" smtClean="0"/>
              <a:t>kvalitativními, dodacími nebo jinými podmínkami sjednanými dohodou zúčastněných stran</a:t>
            </a:r>
          </a:p>
          <a:p>
            <a:r>
              <a:rPr lang="cs-CZ" dirty="0" smtClean="0"/>
              <a:t>→ např.: 1 kg jablek odrůda </a:t>
            </a:r>
            <a:r>
              <a:rPr lang="cs-CZ" dirty="0" err="1" smtClean="0"/>
              <a:t>Golden</a:t>
            </a:r>
            <a:r>
              <a:rPr lang="cs-CZ" dirty="0" smtClean="0"/>
              <a:t>, 1. jakost, země původu ČR, v síťce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Dohoda o ceně je dohodou  o :</a:t>
            </a:r>
          </a:p>
          <a:p>
            <a:r>
              <a:rPr lang="cs-CZ" dirty="0" smtClean="0"/>
              <a:t>a) o výši ceny</a:t>
            </a:r>
          </a:p>
          <a:p>
            <a:r>
              <a:rPr lang="cs-CZ" dirty="0" smtClean="0"/>
              <a:t>b) o způsobu, jakým bude cena určena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V restauraci si objednávám jídlo podle jídelního lístku. U každého jídla je uvedena částka. Tím, že vyslovím svou objednávku = název jídla, vyslovuji i souhlas s uvedenou cenou.</a:t>
            </a:r>
          </a:p>
          <a:p>
            <a:pPr lvl="0"/>
            <a:r>
              <a:rPr lang="cs-CZ" dirty="0" smtClean="0"/>
              <a:t>Nakupuji v samoobsluze, zboží je na regálech označeno cenovkami. Zboží ukládám do košíku a tím dávám jasně najevo svůj úmysl ho koupit (tzv. konkludentní čin), souhlasím s cenou uvedenou na cenovce.</a:t>
            </a:r>
          </a:p>
          <a:p>
            <a:pPr lvl="0"/>
            <a:r>
              <a:rPr lang="cs-CZ" dirty="0" smtClean="0"/>
              <a:t>V kadeřnictví se domlouvám na způsobu ostříhání. Protože je zde vyvěšen ceník jednotlivých úkonů, souhlasím s jejich cenou.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Příklady:</a:t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Zákon o cenách č. 526/1990 Sb.</a:t>
            </a:r>
          </a:p>
          <a:p>
            <a:r>
              <a:rPr lang="cs-CZ" dirty="0" smtClean="0"/>
              <a:t>KLÍNSKÝ, Petr. Ekonomika 2, 1. vydání,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err="1" smtClean="0"/>
              <a:t>Eduko</a:t>
            </a:r>
            <a:r>
              <a:rPr lang="cs-CZ" dirty="0" smtClean="0"/>
              <a:t> nakladatelství, s. r. o</a:t>
            </a:r>
            <a:r>
              <a:rPr lang="cs-CZ" smtClean="0"/>
              <a:t>., Praha, 2008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   ISBN 978-80-87204-06-1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</TotalTime>
  <Words>253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</vt:lpstr>
      <vt:lpstr>1.Pojem cena, určení ceny, zákon o cenách</vt:lpstr>
      <vt:lpstr> CENA   [PRICE] </vt:lpstr>
      <vt:lpstr>Snímek 5</vt:lpstr>
      <vt:lpstr>Příklady: 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1.Pojem cena, určení ceny, zákon o cenách</dc:title>
  <dc:creator>Rachota</dc:creator>
  <cp:lastModifiedBy>Rachota</cp:lastModifiedBy>
  <cp:revision>12</cp:revision>
  <dcterms:created xsi:type="dcterms:W3CDTF">2013-04-03T15:53:56Z</dcterms:created>
  <dcterms:modified xsi:type="dcterms:W3CDTF">2013-05-16T17:05:15Z</dcterms:modified>
</cp:coreProperties>
</file>