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1" r:id="rId3"/>
    <p:sldId id="256" r:id="rId4"/>
    <p:sldId id="257" r:id="rId5"/>
    <p:sldId id="269" r:id="rId6"/>
    <p:sldId id="272" r:id="rId7"/>
    <p:sldId id="273" r:id="rId8"/>
    <p:sldId id="260" r:id="rId9"/>
    <p:sldId id="274" r:id="rId10"/>
    <p:sldId id="275" r:id="rId11"/>
    <p:sldId id="276" r:id="rId12"/>
    <p:sldId id="261" r:id="rId13"/>
    <p:sldId id="262" r:id="rId14"/>
    <p:sldId id="277" r:id="rId15"/>
    <p:sldId id="263" r:id="rId16"/>
    <p:sldId id="278" r:id="rId17"/>
    <p:sldId id="279" r:id="rId18"/>
    <p:sldId id="264" r:id="rId19"/>
    <p:sldId id="265" r:id="rId20"/>
    <p:sldId id="280" r:id="rId21"/>
    <p:sldId id="281" r:id="rId22"/>
    <p:sldId id="266" r:id="rId23"/>
    <p:sldId id="282" r:id="rId24"/>
    <p:sldId id="283" r:id="rId25"/>
    <p:sldId id="267" r:id="rId26"/>
    <p:sldId id="284" r:id="rId27"/>
    <p:sldId id="285" r:id="rId28"/>
    <p:sldId id="268" r:id="rId29"/>
    <p:sldId id="286" r:id="rId30"/>
    <p:sldId id="287" r:id="rId31"/>
    <p:sldId id="25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00D8DBA0-A88F-4332-9FAD-972C6673B0B3}" type="presOf" srcId="{02771455-AA62-4DEF-8867-063761CDF7C5}" destId="{B7132992-BEDB-4069-8849-005F2FAEE512}" srcOrd="1" destOrd="0" presId="urn:microsoft.com/office/officeart/2005/8/layout/orgChart1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C3635B69-1E17-40D0-8D25-72A0D636A50C}" type="presOf" srcId="{C67FA3BB-EA4C-4479-994A-D27E04488094}" destId="{D9BB6511-BD20-4B35-AC6A-74686F28E597}" srcOrd="1" destOrd="0" presId="urn:microsoft.com/office/officeart/2005/8/layout/orgChart1"/>
    <dgm:cxn modelId="{5F71DBDF-0DEE-4B72-9613-8AF837D23881}" type="presOf" srcId="{02771455-AA62-4DEF-8867-063761CDF7C5}" destId="{FBFB7841-8D67-4C33-8D16-591A8E6BC105}" srcOrd="0" destOrd="0" presId="urn:microsoft.com/office/officeart/2005/8/layout/orgChart1"/>
    <dgm:cxn modelId="{FE8000EB-0976-41A6-8D7C-E9B0B4CC1FC8}" type="presOf" srcId="{17B72076-8EA2-4BBC-9322-3FDB497CD2E3}" destId="{552CC123-D233-4747-BA3F-28CC7166AFDA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1E0F833D-BDAD-48E6-BE8E-A086C88BAB84}" type="presOf" srcId="{3AA24459-14F8-415A-B896-7F5B18956559}" destId="{815B5EAA-6C2B-4E8F-AD50-5FD22F1E85C4}" srcOrd="0" destOrd="0" presId="urn:microsoft.com/office/officeart/2005/8/layout/orgChart1"/>
    <dgm:cxn modelId="{ADB454FC-45B1-4A06-8F27-94CFA85739AB}" type="presOf" srcId="{560EA556-B480-49E2-9567-B9FBF7ADC1E8}" destId="{60D16C70-927F-4898-A3F7-9693A4579829}" srcOrd="0" destOrd="0" presId="urn:microsoft.com/office/officeart/2005/8/layout/orgChart1"/>
    <dgm:cxn modelId="{AE30600E-505C-48DB-A63D-E823A7A70CFF}" type="presOf" srcId="{560EA556-B480-49E2-9567-B9FBF7ADC1E8}" destId="{EDFF62DD-BC01-43C3-A49B-8C82453777BE}" srcOrd="1" destOrd="0" presId="urn:microsoft.com/office/officeart/2005/8/layout/orgChart1"/>
    <dgm:cxn modelId="{C574D10E-14A5-4DE7-A66C-190AAD944AA9}" type="presOf" srcId="{962EF565-09C0-420B-9AFF-11786A2BA2D9}" destId="{CB1A4EAA-E56B-4F28-9F0C-AA59694A21F3}" srcOrd="0" destOrd="0" presId="urn:microsoft.com/office/officeart/2005/8/layout/orgChart1"/>
    <dgm:cxn modelId="{61F2DA97-65D3-4545-8A64-3AE10A73B571}" type="presOf" srcId="{51DAF88D-04BA-4B25-9B5E-0CF4BC464CB5}" destId="{ED894FDE-2CB5-4846-B7B9-C654F9F432E1}" srcOrd="0" destOrd="0" presId="urn:microsoft.com/office/officeart/2005/8/layout/orgChart1"/>
    <dgm:cxn modelId="{C7730D65-1139-4221-A13D-0EAC7865884A}" type="presOf" srcId="{7E555C2B-1BEE-4B55-8774-B2488101CF4D}" destId="{56F95A63-05A6-486D-90A4-48D17D135D76}" srcOrd="0" destOrd="0" presId="urn:microsoft.com/office/officeart/2005/8/layout/orgChart1"/>
    <dgm:cxn modelId="{0369CCF1-FE16-48C7-A7E7-69D56FD3177B}" type="presOf" srcId="{962EF565-09C0-420B-9AFF-11786A2BA2D9}" destId="{43775F0E-8078-46CE-9097-DE233210E786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95C03EB8-D20D-4CCE-A865-0D8D720313AD}" type="presOf" srcId="{C67FA3BB-EA4C-4479-994A-D27E04488094}" destId="{9E927A32-D441-40F9-AA72-4A366D3C3692}" srcOrd="0" destOrd="0" presId="urn:microsoft.com/office/officeart/2005/8/layout/orgChart1"/>
    <dgm:cxn modelId="{B581FD3D-D1DD-4396-AC98-987843ADF54B}" type="presParOf" srcId="{56F95A63-05A6-486D-90A4-48D17D135D76}" destId="{BE8F44C3-FB27-404A-999E-CA5FD5CD2AD2}" srcOrd="0" destOrd="0" presId="urn:microsoft.com/office/officeart/2005/8/layout/orgChart1"/>
    <dgm:cxn modelId="{8E0DBAD4-A895-4F6C-887E-E9F6FCF0A073}" type="presParOf" srcId="{BE8F44C3-FB27-404A-999E-CA5FD5CD2AD2}" destId="{8EC6BA24-359C-4728-88AF-05DFE4EEAB47}" srcOrd="0" destOrd="0" presId="urn:microsoft.com/office/officeart/2005/8/layout/orgChart1"/>
    <dgm:cxn modelId="{5FDB7F0C-AAD7-4410-8EDB-299F7C351A18}" type="presParOf" srcId="{8EC6BA24-359C-4728-88AF-05DFE4EEAB47}" destId="{CB1A4EAA-E56B-4F28-9F0C-AA59694A21F3}" srcOrd="0" destOrd="0" presId="urn:microsoft.com/office/officeart/2005/8/layout/orgChart1"/>
    <dgm:cxn modelId="{C4479A78-3409-4FFE-A166-3B711B973011}" type="presParOf" srcId="{8EC6BA24-359C-4728-88AF-05DFE4EEAB47}" destId="{43775F0E-8078-46CE-9097-DE233210E786}" srcOrd="1" destOrd="0" presId="urn:microsoft.com/office/officeart/2005/8/layout/orgChart1"/>
    <dgm:cxn modelId="{6CF111E4-A92E-4AB6-A26C-A0ED1AC9C26E}" type="presParOf" srcId="{BE8F44C3-FB27-404A-999E-CA5FD5CD2AD2}" destId="{8FC49C51-478F-4D85-9D89-301F7DB4EBA0}" srcOrd="1" destOrd="0" presId="urn:microsoft.com/office/officeart/2005/8/layout/orgChart1"/>
    <dgm:cxn modelId="{0A8D0201-F629-4BE0-8F2D-DEADC5490CC7}" type="presParOf" srcId="{8FC49C51-478F-4D85-9D89-301F7DB4EBA0}" destId="{815B5EAA-6C2B-4E8F-AD50-5FD22F1E85C4}" srcOrd="0" destOrd="0" presId="urn:microsoft.com/office/officeart/2005/8/layout/orgChart1"/>
    <dgm:cxn modelId="{5367A9B6-9C90-4FC7-BCE0-5674C150E7D4}" type="presParOf" srcId="{8FC49C51-478F-4D85-9D89-301F7DB4EBA0}" destId="{376BFDF7-0145-4CDA-AAE1-CBE6E6287318}" srcOrd="1" destOrd="0" presId="urn:microsoft.com/office/officeart/2005/8/layout/orgChart1"/>
    <dgm:cxn modelId="{86FF7401-E302-42D8-8DC5-BFF163EE45F0}" type="presParOf" srcId="{376BFDF7-0145-4CDA-AAE1-CBE6E6287318}" destId="{5C7B4F53-7586-4115-80D4-2A4F2A66D966}" srcOrd="0" destOrd="0" presId="urn:microsoft.com/office/officeart/2005/8/layout/orgChart1"/>
    <dgm:cxn modelId="{D415482F-D45A-4592-BDEE-C3FE4D7244AC}" type="presParOf" srcId="{5C7B4F53-7586-4115-80D4-2A4F2A66D966}" destId="{9E927A32-D441-40F9-AA72-4A366D3C3692}" srcOrd="0" destOrd="0" presId="urn:microsoft.com/office/officeart/2005/8/layout/orgChart1"/>
    <dgm:cxn modelId="{D0452EAF-362B-4B20-A19E-53A4DAE493CB}" type="presParOf" srcId="{5C7B4F53-7586-4115-80D4-2A4F2A66D966}" destId="{D9BB6511-BD20-4B35-AC6A-74686F28E597}" srcOrd="1" destOrd="0" presId="urn:microsoft.com/office/officeart/2005/8/layout/orgChart1"/>
    <dgm:cxn modelId="{5FAAE782-3BDA-4A16-87B3-4B1F18BA194A}" type="presParOf" srcId="{376BFDF7-0145-4CDA-AAE1-CBE6E6287318}" destId="{B9984167-1F0A-40CB-A428-5306574513DE}" srcOrd="1" destOrd="0" presId="urn:microsoft.com/office/officeart/2005/8/layout/orgChart1"/>
    <dgm:cxn modelId="{5EDF7BF0-D483-4685-9D70-EF062CB40F17}" type="presParOf" srcId="{376BFDF7-0145-4CDA-AAE1-CBE6E6287318}" destId="{A67FC50F-A947-49E8-9574-28E9927BCF79}" srcOrd="2" destOrd="0" presId="urn:microsoft.com/office/officeart/2005/8/layout/orgChart1"/>
    <dgm:cxn modelId="{A63E87A8-181F-4F87-908D-02CEBFD8D554}" type="presParOf" srcId="{8FC49C51-478F-4D85-9D89-301F7DB4EBA0}" destId="{552CC123-D233-4747-BA3F-28CC7166AFDA}" srcOrd="2" destOrd="0" presId="urn:microsoft.com/office/officeart/2005/8/layout/orgChart1"/>
    <dgm:cxn modelId="{C05C6EDE-5BB6-430D-A399-5F4EEAEA0DF2}" type="presParOf" srcId="{8FC49C51-478F-4D85-9D89-301F7DB4EBA0}" destId="{1AE80290-6E0F-49E9-9D46-C2DB28634C55}" srcOrd="3" destOrd="0" presId="urn:microsoft.com/office/officeart/2005/8/layout/orgChart1"/>
    <dgm:cxn modelId="{7D550768-7E07-4079-980E-B26D8FA9EF21}" type="presParOf" srcId="{1AE80290-6E0F-49E9-9D46-C2DB28634C55}" destId="{04053D62-E3E9-407F-8EA0-94561F6C9D01}" srcOrd="0" destOrd="0" presId="urn:microsoft.com/office/officeart/2005/8/layout/orgChart1"/>
    <dgm:cxn modelId="{2A4CF805-BEF8-44B5-9576-00129019139A}" type="presParOf" srcId="{04053D62-E3E9-407F-8EA0-94561F6C9D01}" destId="{FBFB7841-8D67-4C33-8D16-591A8E6BC105}" srcOrd="0" destOrd="0" presId="urn:microsoft.com/office/officeart/2005/8/layout/orgChart1"/>
    <dgm:cxn modelId="{592B0B45-F0F4-44BE-B1B1-A42AB1FA1036}" type="presParOf" srcId="{04053D62-E3E9-407F-8EA0-94561F6C9D01}" destId="{B7132992-BEDB-4069-8849-005F2FAEE512}" srcOrd="1" destOrd="0" presId="urn:microsoft.com/office/officeart/2005/8/layout/orgChart1"/>
    <dgm:cxn modelId="{70C853F6-EE28-44CB-AD8A-881E55D8F008}" type="presParOf" srcId="{1AE80290-6E0F-49E9-9D46-C2DB28634C55}" destId="{6EE4C812-84A3-4958-8D5A-C0393BA87873}" srcOrd="1" destOrd="0" presId="urn:microsoft.com/office/officeart/2005/8/layout/orgChart1"/>
    <dgm:cxn modelId="{7DA9BD37-B62D-4D84-AA56-F119187DFD3E}" type="presParOf" srcId="{1AE80290-6E0F-49E9-9D46-C2DB28634C55}" destId="{F77F58FF-E325-4214-8A77-FE26651C6E2B}" srcOrd="2" destOrd="0" presId="urn:microsoft.com/office/officeart/2005/8/layout/orgChart1"/>
    <dgm:cxn modelId="{548D1ED3-F47E-4634-8501-76F8BF40A053}" type="presParOf" srcId="{8FC49C51-478F-4D85-9D89-301F7DB4EBA0}" destId="{ED894FDE-2CB5-4846-B7B9-C654F9F432E1}" srcOrd="4" destOrd="0" presId="urn:microsoft.com/office/officeart/2005/8/layout/orgChart1"/>
    <dgm:cxn modelId="{4D6A5FA4-0E2F-4A8A-83D0-7865F457F159}" type="presParOf" srcId="{8FC49C51-478F-4D85-9D89-301F7DB4EBA0}" destId="{03A9A67A-08EE-469D-9F2B-38F06ED7EEC4}" srcOrd="5" destOrd="0" presId="urn:microsoft.com/office/officeart/2005/8/layout/orgChart1"/>
    <dgm:cxn modelId="{18D943AB-EDFE-4106-889F-F29170FF7729}" type="presParOf" srcId="{03A9A67A-08EE-469D-9F2B-38F06ED7EEC4}" destId="{C78CE3E8-2F4B-43AF-9C7A-E6D8843A93E6}" srcOrd="0" destOrd="0" presId="urn:microsoft.com/office/officeart/2005/8/layout/orgChart1"/>
    <dgm:cxn modelId="{FABCCAAF-A630-4716-BFD5-14508C749E5A}" type="presParOf" srcId="{C78CE3E8-2F4B-43AF-9C7A-E6D8843A93E6}" destId="{60D16C70-927F-4898-A3F7-9693A4579829}" srcOrd="0" destOrd="0" presId="urn:microsoft.com/office/officeart/2005/8/layout/orgChart1"/>
    <dgm:cxn modelId="{CF6A2A1F-EE92-4CD8-AE0C-7C471E06D045}" type="presParOf" srcId="{C78CE3E8-2F4B-43AF-9C7A-E6D8843A93E6}" destId="{EDFF62DD-BC01-43C3-A49B-8C82453777BE}" srcOrd="1" destOrd="0" presId="urn:microsoft.com/office/officeart/2005/8/layout/orgChart1"/>
    <dgm:cxn modelId="{9B49A99F-1F4F-49D5-A8F8-F1C44370D2E8}" type="presParOf" srcId="{03A9A67A-08EE-469D-9F2B-38F06ED7EEC4}" destId="{4BDBEF62-DD21-4754-9469-9833C611CB02}" srcOrd="1" destOrd="0" presId="urn:microsoft.com/office/officeart/2005/8/layout/orgChart1"/>
    <dgm:cxn modelId="{819DB81B-883A-4327-93A5-169E1088B766}" type="presParOf" srcId="{03A9A67A-08EE-469D-9F2B-38F06ED7EEC4}" destId="{3E58D038-07B6-42A2-A7F6-0C9A7290AE08}" srcOrd="2" destOrd="0" presId="urn:microsoft.com/office/officeart/2005/8/layout/orgChart1"/>
    <dgm:cxn modelId="{7EFC628A-3C88-483B-8E44-7175AB8C1B9C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7DD22603-94A8-4240-A776-81CAA405AB16}" type="presOf" srcId="{560EA556-B480-49E2-9567-B9FBF7ADC1E8}" destId="{60D16C70-927F-4898-A3F7-9693A4579829}" srcOrd="0" destOrd="0" presId="urn:microsoft.com/office/officeart/2005/8/layout/orgChart1"/>
    <dgm:cxn modelId="{71E687EA-9521-45FC-98F4-7C0581798F01}" type="presOf" srcId="{3AA24459-14F8-415A-B896-7F5B18956559}" destId="{815B5EAA-6C2B-4E8F-AD50-5FD22F1E85C4}" srcOrd="0" destOrd="0" presId="urn:microsoft.com/office/officeart/2005/8/layout/orgChart1"/>
    <dgm:cxn modelId="{DE517A21-904B-434F-946C-C8EF8268DF8C}" type="presOf" srcId="{C67FA3BB-EA4C-4479-994A-D27E04488094}" destId="{9E927A32-D441-40F9-AA72-4A366D3C3692}" srcOrd="0" destOrd="0" presId="urn:microsoft.com/office/officeart/2005/8/layout/orgChart1"/>
    <dgm:cxn modelId="{10ED1136-B761-4575-9C16-9E9C0E68952D}" type="presOf" srcId="{C67FA3BB-EA4C-4479-994A-D27E04488094}" destId="{D9BB6511-BD20-4B35-AC6A-74686F28E597}" srcOrd="1" destOrd="0" presId="urn:microsoft.com/office/officeart/2005/8/layout/orgChart1"/>
    <dgm:cxn modelId="{AE2B418C-16E1-4C15-A7DE-6BCA1A37D1D2}" type="presOf" srcId="{51DAF88D-04BA-4B25-9B5E-0CF4BC464CB5}" destId="{ED894FDE-2CB5-4846-B7B9-C654F9F432E1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EE7B45D9-69C4-4B58-A11E-609112AE438B}" type="presOf" srcId="{962EF565-09C0-420B-9AFF-11786A2BA2D9}" destId="{CB1A4EAA-E56B-4F28-9F0C-AA59694A21F3}" srcOrd="0" destOrd="0" presId="urn:microsoft.com/office/officeart/2005/8/layout/orgChart1"/>
    <dgm:cxn modelId="{97C0CE1A-076C-44F8-8518-A33E359253EF}" type="presOf" srcId="{560EA556-B480-49E2-9567-B9FBF7ADC1E8}" destId="{EDFF62DD-BC01-43C3-A49B-8C82453777BE}" srcOrd="1" destOrd="0" presId="urn:microsoft.com/office/officeart/2005/8/layout/orgChart1"/>
    <dgm:cxn modelId="{E316D292-3E54-4E82-ABE0-7F312B4468C1}" type="presOf" srcId="{02771455-AA62-4DEF-8867-063761CDF7C5}" destId="{B7132992-BEDB-4069-8849-005F2FAEE512}" srcOrd="1" destOrd="0" presId="urn:microsoft.com/office/officeart/2005/8/layout/orgChart1"/>
    <dgm:cxn modelId="{EF340A4F-8006-4ED0-BDE9-34CFA9892CE6}" type="presOf" srcId="{7E555C2B-1BEE-4B55-8774-B2488101CF4D}" destId="{56F95A63-05A6-486D-90A4-48D17D135D76}" srcOrd="0" destOrd="0" presId="urn:microsoft.com/office/officeart/2005/8/layout/orgChart1"/>
    <dgm:cxn modelId="{9A4E5479-CC22-4ED8-B018-0689EA4D73F9}" type="presOf" srcId="{17B72076-8EA2-4BBC-9322-3FDB497CD2E3}" destId="{552CC123-D233-4747-BA3F-28CC7166AFDA}" srcOrd="0" destOrd="0" presId="urn:microsoft.com/office/officeart/2005/8/layout/orgChart1"/>
    <dgm:cxn modelId="{E75E3126-73D3-40D2-939C-C2CF9CA0D1D6}" type="presOf" srcId="{02771455-AA62-4DEF-8867-063761CDF7C5}" destId="{FBFB7841-8D67-4C33-8D16-591A8E6BC105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18597C66-1F0C-4F3A-B2DE-DED30989EC02}" type="presOf" srcId="{962EF565-09C0-420B-9AFF-11786A2BA2D9}" destId="{43775F0E-8078-46CE-9097-DE233210E786}" srcOrd="1" destOrd="0" presId="urn:microsoft.com/office/officeart/2005/8/layout/orgChart1"/>
    <dgm:cxn modelId="{4974ABF5-7C3B-4C83-8F36-A67FB2B96FE4}" type="presParOf" srcId="{56F95A63-05A6-486D-90A4-48D17D135D76}" destId="{BE8F44C3-FB27-404A-999E-CA5FD5CD2AD2}" srcOrd="0" destOrd="0" presId="urn:microsoft.com/office/officeart/2005/8/layout/orgChart1"/>
    <dgm:cxn modelId="{81D6FEDD-9377-4EF9-B9E1-D70B3557BF6F}" type="presParOf" srcId="{BE8F44C3-FB27-404A-999E-CA5FD5CD2AD2}" destId="{8EC6BA24-359C-4728-88AF-05DFE4EEAB47}" srcOrd="0" destOrd="0" presId="urn:microsoft.com/office/officeart/2005/8/layout/orgChart1"/>
    <dgm:cxn modelId="{3FB3C9D4-C64E-4DB4-8F49-AD1A78059443}" type="presParOf" srcId="{8EC6BA24-359C-4728-88AF-05DFE4EEAB47}" destId="{CB1A4EAA-E56B-4F28-9F0C-AA59694A21F3}" srcOrd="0" destOrd="0" presId="urn:microsoft.com/office/officeart/2005/8/layout/orgChart1"/>
    <dgm:cxn modelId="{9AA9CFD6-0F48-429E-BA85-BE495096D712}" type="presParOf" srcId="{8EC6BA24-359C-4728-88AF-05DFE4EEAB47}" destId="{43775F0E-8078-46CE-9097-DE233210E786}" srcOrd="1" destOrd="0" presId="urn:microsoft.com/office/officeart/2005/8/layout/orgChart1"/>
    <dgm:cxn modelId="{B40D039F-7891-42B1-9158-E23BDC8D23B2}" type="presParOf" srcId="{BE8F44C3-FB27-404A-999E-CA5FD5CD2AD2}" destId="{8FC49C51-478F-4D85-9D89-301F7DB4EBA0}" srcOrd="1" destOrd="0" presId="urn:microsoft.com/office/officeart/2005/8/layout/orgChart1"/>
    <dgm:cxn modelId="{77F63C4D-2A66-4CB2-95EC-51675BD61828}" type="presParOf" srcId="{8FC49C51-478F-4D85-9D89-301F7DB4EBA0}" destId="{815B5EAA-6C2B-4E8F-AD50-5FD22F1E85C4}" srcOrd="0" destOrd="0" presId="urn:microsoft.com/office/officeart/2005/8/layout/orgChart1"/>
    <dgm:cxn modelId="{72E1F3AC-F87A-4A8D-AB2F-FF70061EFA98}" type="presParOf" srcId="{8FC49C51-478F-4D85-9D89-301F7DB4EBA0}" destId="{376BFDF7-0145-4CDA-AAE1-CBE6E6287318}" srcOrd="1" destOrd="0" presId="urn:microsoft.com/office/officeart/2005/8/layout/orgChart1"/>
    <dgm:cxn modelId="{005F60C6-C232-4A6A-8437-880B47EADE35}" type="presParOf" srcId="{376BFDF7-0145-4CDA-AAE1-CBE6E6287318}" destId="{5C7B4F53-7586-4115-80D4-2A4F2A66D966}" srcOrd="0" destOrd="0" presId="urn:microsoft.com/office/officeart/2005/8/layout/orgChart1"/>
    <dgm:cxn modelId="{1B7DE422-3618-4C24-B620-2FDD576DEF52}" type="presParOf" srcId="{5C7B4F53-7586-4115-80D4-2A4F2A66D966}" destId="{9E927A32-D441-40F9-AA72-4A366D3C3692}" srcOrd="0" destOrd="0" presId="urn:microsoft.com/office/officeart/2005/8/layout/orgChart1"/>
    <dgm:cxn modelId="{6FA62C4B-89AD-4FB4-8E85-1EFC6501ED66}" type="presParOf" srcId="{5C7B4F53-7586-4115-80D4-2A4F2A66D966}" destId="{D9BB6511-BD20-4B35-AC6A-74686F28E597}" srcOrd="1" destOrd="0" presId="urn:microsoft.com/office/officeart/2005/8/layout/orgChart1"/>
    <dgm:cxn modelId="{8257EF43-059E-463B-9EB2-57996E000479}" type="presParOf" srcId="{376BFDF7-0145-4CDA-AAE1-CBE6E6287318}" destId="{B9984167-1F0A-40CB-A428-5306574513DE}" srcOrd="1" destOrd="0" presId="urn:microsoft.com/office/officeart/2005/8/layout/orgChart1"/>
    <dgm:cxn modelId="{AA48921D-EE31-416D-BCCC-9E5549A27085}" type="presParOf" srcId="{376BFDF7-0145-4CDA-AAE1-CBE6E6287318}" destId="{A67FC50F-A947-49E8-9574-28E9927BCF79}" srcOrd="2" destOrd="0" presId="urn:microsoft.com/office/officeart/2005/8/layout/orgChart1"/>
    <dgm:cxn modelId="{D8DC2967-B602-4B49-90A9-9D9571D48761}" type="presParOf" srcId="{8FC49C51-478F-4D85-9D89-301F7DB4EBA0}" destId="{552CC123-D233-4747-BA3F-28CC7166AFDA}" srcOrd="2" destOrd="0" presId="urn:microsoft.com/office/officeart/2005/8/layout/orgChart1"/>
    <dgm:cxn modelId="{3F99DC96-5525-4E65-8700-80F5ADE71E2E}" type="presParOf" srcId="{8FC49C51-478F-4D85-9D89-301F7DB4EBA0}" destId="{1AE80290-6E0F-49E9-9D46-C2DB28634C55}" srcOrd="3" destOrd="0" presId="urn:microsoft.com/office/officeart/2005/8/layout/orgChart1"/>
    <dgm:cxn modelId="{930DFF41-4E56-4C2F-8826-3C99B2A35860}" type="presParOf" srcId="{1AE80290-6E0F-49E9-9D46-C2DB28634C55}" destId="{04053D62-E3E9-407F-8EA0-94561F6C9D01}" srcOrd="0" destOrd="0" presId="urn:microsoft.com/office/officeart/2005/8/layout/orgChart1"/>
    <dgm:cxn modelId="{9CF09BFD-8D44-4124-9803-4CF50F2763B2}" type="presParOf" srcId="{04053D62-E3E9-407F-8EA0-94561F6C9D01}" destId="{FBFB7841-8D67-4C33-8D16-591A8E6BC105}" srcOrd="0" destOrd="0" presId="urn:microsoft.com/office/officeart/2005/8/layout/orgChart1"/>
    <dgm:cxn modelId="{36124A1A-E7BB-4954-8DE9-70AA70225CDC}" type="presParOf" srcId="{04053D62-E3E9-407F-8EA0-94561F6C9D01}" destId="{B7132992-BEDB-4069-8849-005F2FAEE512}" srcOrd="1" destOrd="0" presId="urn:microsoft.com/office/officeart/2005/8/layout/orgChart1"/>
    <dgm:cxn modelId="{C329ADE1-C110-458E-8B22-1FE7E53CB828}" type="presParOf" srcId="{1AE80290-6E0F-49E9-9D46-C2DB28634C55}" destId="{6EE4C812-84A3-4958-8D5A-C0393BA87873}" srcOrd="1" destOrd="0" presId="urn:microsoft.com/office/officeart/2005/8/layout/orgChart1"/>
    <dgm:cxn modelId="{345EB1E8-E671-4BA4-A897-69EF92D2FF8C}" type="presParOf" srcId="{1AE80290-6E0F-49E9-9D46-C2DB28634C55}" destId="{F77F58FF-E325-4214-8A77-FE26651C6E2B}" srcOrd="2" destOrd="0" presId="urn:microsoft.com/office/officeart/2005/8/layout/orgChart1"/>
    <dgm:cxn modelId="{FC392CC0-404A-42F6-AF5D-C03034FF9506}" type="presParOf" srcId="{8FC49C51-478F-4D85-9D89-301F7DB4EBA0}" destId="{ED894FDE-2CB5-4846-B7B9-C654F9F432E1}" srcOrd="4" destOrd="0" presId="urn:microsoft.com/office/officeart/2005/8/layout/orgChart1"/>
    <dgm:cxn modelId="{A656F1C1-1F93-4F07-98B3-405C8B32FB7E}" type="presParOf" srcId="{8FC49C51-478F-4D85-9D89-301F7DB4EBA0}" destId="{03A9A67A-08EE-469D-9F2B-38F06ED7EEC4}" srcOrd="5" destOrd="0" presId="urn:microsoft.com/office/officeart/2005/8/layout/orgChart1"/>
    <dgm:cxn modelId="{D82CB968-41EB-43F5-9A63-7DAE7AF1D2BD}" type="presParOf" srcId="{03A9A67A-08EE-469D-9F2B-38F06ED7EEC4}" destId="{C78CE3E8-2F4B-43AF-9C7A-E6D8843A93E6}" srcOrd="0" destOrd="0" presId="urn:microsoft.com/office/officeart/2005/8/layout/orgChart1"/>
    <dgm:cxn modelId="{377A351E-1297-4A0C-93EF-9472008C61AA}" type="presParOf" srcId="{C78CE3E8-2F4B-43AF-9C7A-E6D8843A93E6}" destId="{60D16C70-927F-4898-A3F7-9693A4579829}" srcOrd="0" destOrd="0" presId="urn:microsoft.com/office/officeart/2005/8/layout/orgChart1"/>
    <dgm:cxn modelId="{209AC2B3-D6E6-4732-B01A-7EC7B98BBF2D}" type="presParOf" srcId="{C78CE3E8-2F4B-43AF-9C7A-E6D8843A93E6}" destId="{EDFF62DD-BC01-43C3-A49B-8C82453777BE}" srcOrd="1" destOrd="0" presId="urn:microsoft.com/office/officeart/2005/8/layout/orgChart1"/>
    <dgm:cxn modelId="{BB81C6C1-D2F3-42F7-85EA-4614D6B9AE71}" type="presParOf" srcId="{03A9A67A-08EE-469D-9F2B-38F06ED7EEC4}" destId="{4BDBEF62-DD21-4754-9469-9833C611CB02}" srcOrd="1" destOrd="0" presId="urn:microsoft.com/office/officeart/2005/8/layout/orgChart1"/>
    <dgm:cxn modelId="{32573D4C-2666-4B81-9495-A61208874B9B}" type="presParOf" srcId="{03A9A67A-08EE-469D-9F2B-38F06ED7EEC4}" destId="{3E58D038-07B6-42A2-A7F6-0C9A7290AE08}" srcOrd="2" destOrd="0" presId="urn:microsoft.com/office/officeart/2005/8/layout/orgChart1"/>
    <dgm:cxn modelId="{39813312-D03A-4F96-8767-2F47E82D2626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žesťové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48BDFDF6-364C-4627-91CD-15B75A82436A}" type="presOf" srcId="{7E555C2B-1BEE-4B55-8774-B2488101CF4D}" destId="{56F95A63-05A6-486D-90A4-48D17D135D76}" srcOrd="0" destOrd="0" presId="urn:microsoft.com/office/officeart/2005/8/layout/orgChart1"/>
    <dgm:cxn modelId="{88D0491B-7C92-4581-8C6F-A3DD2DC79256}" type="presOf" srcId="{560EA556-B480-49E2-9567-B9FBF7ADC1E8}" destId="{EDFF62DD-BC01-43C3-A49B-8C82453777BE}" srcOrd="1" destOrd="0" presId="urn:microsoft.com/office/officeart/2005/8/layout/orgChart1"/>
    <dgm:cxn modelId="{E6CCF3EA-7DFB-494F-B87B-ED233A442126}" type="presOf" srcId="{17B72076-8EA2-4BBC-9322-3FDB497CD2E3}" destId="{552CC123-D233-4747-BA3F-28CC7166AFDA}" srcOrd="0" destOrd="0" presId="urn:microsoft.com/office/officeart/2005/8/layout/orgChart1"/>
    <dgm:cxn modelId="{008626CC-19C7-4F9E-9653-AF855DDF49E9}" type="presOf" srcId="{C67FA3BB-EA4C-4479-994A-D27E04488094}" destId="{D9BB6511-BD20-4B35-AC6A-74686F28E597}" srcOrd="1" destOrd="0" presId="urn:microsoft.com/office/officeart/2005/8/layout/orgChart1"/>
    <dgm:cxn modelId="{5D5C8037-6896-430F-9AD9-D6EA3E5E05A1}" type="presOf" srcId="{962EF565-09C0-420B-9AFF-11786A2BA2D9}" destId="{CB1A4EAA-E56B-4F28-9F0C-AA59694A21F3}" srcOrd="0" destOrd="0" presId="urn:microsoft.com/office/officeart/2005/8/layout/orgChart1"/>
    <dgm:cxn modelId="{EE2FD86E-AAD7-4AAA-88F5-BAC665975AFD}" type="presOf" srcId="{C67FA3BB-EA4C-4479-994A-D27E04488094}" destId="{9E927A32-D441-40F9-AA72-4A366D3C3692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4A5AFB73-35B8-4B12-8A06-9C0BD233D757}" type="presOf" srcId="{02771455-AA62-4DEF-8867-063761CDF7C5}" destId="{B7132992-BEDB-4069-8849-005F2FAEE512}" srcOrd="1" destOrd="0" presId="urn:microsoft.com/office/officeart/2005/8/layout/orgChart1"/>
    <dgm:cxn modelId="{AF1D2A15-A730-49CC-999F-BCB6D0AE0B2B}" type="presOf" srcId="{962EF565-09C0-420B-9AFF-11786A2BA2D9}" destId="{43775F0E-8078-46CE-9097-DE233210E786}" srcOrd="1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A3FC2841-8300-4570-8A49-65E90EB96D93}" type="presOf" srcId="{02771455-AA62-4DEF-8867-063761CDF7C5}" destId="{FBFB7841-8D67-4C33-8D16-591A8E6BC105}" srcOrd="0" destOrd="0" presId="urn:microsoft.com/office/officeart/2005/8/layout/orgChart1"/>
    <dgm:cxn modelId="{09F92EC0-ED17-4B74-9CE5-06503940F331}" type="presOf" srcId="{3AA24459-14F8-415A-B896-7F5B18956559}" destId="{815B5EAA-6C2B-4E8F-AD50-5FD22F1E85C4}" srcOrd="0" destOrd="0" presId="urn:microsoft.com/office/officeart/2005/8/layout/orgChart1"/>
    <dgm:cxn modelId="{02E7144A-4186-4E4D-AFA2-E25731FF79DA}" type="presOf" srcId="{51DAF88D-04BA-4B25-9B5E-0CF4BC464CB5}" destId="{ED894FDE-2CB5-4846-B7B9-C654F9F432E1}" srcOrd="0" destOrd="0" presId="urn:microsoft.com/office/officeart/2005/8/layout/orgChart1"/>
    <dgm:cxn modelId="{59A4AB09-FD43-40C2-BD77-B4A67181697D}" type="presOf" srcId="{560EA556-B480-49E2-9567-B9FBF7ADC1E8}" destId="{60D16C70-927F-4898-A3F7-9693A4579829}" srcOrd="0" destOrd="0" presId="urn:microsoft.com/office/officeart/2005/8/layout/orgChart1"/>
    <dgm:cxn modelId="{FCF8C6FF-A0BA-4517-9479-4652E0D54D15}" type="presParOf" srcId="{56F95A63-05A6-486D-90A4-48D17D135D76}" destId="{BE8F44C3-FB27-404A-999E-CA5FD5CD2AD2}" srcOrd="0" destOrd="0" presId="urn:microsoft.com/office/officeart/2005/8/layout/orgChart1"/>
    <dgm:cxn modelId="{EB51A08E-5E3D-4E35-8140-8297C415AD6A}" type="presParOf" srcId="{BE8F44C3-FB27-404A-999E-CA5FD5CD2AD2}" destId="{8EC6BA24-359C-4728-88AF-05DFE4EEAB47}" srcOrd="0" destOrd="0" presId="urn:microsoft.com/office/officeart/2005/8/layout/orgChart1"/>
    <dgm:cxn modelId="{402F23FF-7263-419F-8ED3-64FFD353C2C1}" type="presParOf" srcId="{8EC6BA24-359C-4728-88AF-05DFE4EEAB47}" destId="{CB1A4EAA-E56B-4F28-9F0C-AA59694A21F3}" srcOrd="0" destOrd="0" presId="urn:microsoft.com/office/officeart/2005/8/layout/orgChart1"/>
    <dgm:cxn modelId="{640938C1-9E9D-4F59-9A86-4AEC41873872}" type="presParOf" srcId="{8EC6BA24-359C-4728-88AF-05DFE4EEAB47}" destId="{43775F0E-8078-46CE-9097-DE233210E786}" srcOrd="1" destOrd="0" presId="urn:microsoft.com/office/officeart/2005/8/layout/orgChart1"/>
    <dgm:cxn modelId="{D48657F5-B8E6-483C-9009-270A8EF041F6}" type="presParOf" srcId="{BE8F44C3-FB27-404A-999E-CA5FD5CD2AD2}" destId="{8FC49C51-478F-4D85-9D89-301F7DB4EBA0}" srcOrd="1" destOrd="0" presId="urn:microsoft.com/office/officeart/2005/8/layout/orgChart1"/>
    <dgm:cxn modelId="{15D99835-81B0-4036-B3A9-012E628C74D7}" type="presParOf" srcId="{8FC49C51-478F-4D85-9D89-301F7DB4EBA0}" destId="{815B5EAA-6C2B-4E8F-AD50-5FD22F1E85C4}" srcOrd="0" destOrd="0" presId="urn:microsoft.com/office/officeart/2005/8/layout/orgChart1"/>
    <dgm:cxn modelId="{3B10DADA-053C-4DB3-B5DD-2DC925B269F4}" type="presParOf" srcId="{8FC49C51-478F-4D85-9D89-301F7DB4EBA0}" destId="{376BFDF7-0145-4CDA-AAE1-CBE6E6287318}" srcOrd="1" destOrd="0" presId="urn:microsoft.com/office/officeart/2005/8/layout/orgChart1"/>
    <dgm:cxn modelId="{D8CE6F45-4916-49AB-8B8D-089D3ABF74A7}" type="presParOf" srcId="{376BFDF7-0145-4CDA-AAE1-CBE6E6287318}" destId="{5C7B4F53-7586-4115-80D4-2A4F2A66D966}" srcOrd="0" destOrd="0" presId="urn:microsoft.com/office/officeart/2005/8/layout/orgChart1"/>
    <dgm:cxn modelId="{395B2D67-123C-482C-AE2E-8ED2A757BBC0}" type="presParOf" srcId="{5C7B4F53-7586-4115-80D4-2A4F2A66D966}" destId="{9E927A32-D441-40F9-AA72-4A366D3C3692}" srcOrd="0" destOrd="0" presId="urn:microsoft.com/office/officeart/2005/8/layout/orgChart1"/>
    <dgm:cxn modelId="{4AB101BC-66DA-4C51-9B5F-1598722F5225}" type="presParOf" srcId="{5C7B4F53-7586-4115-80D4-2A4F2A66D966}" destId="{D9BB6511-BD20-4B35-AC6A-74686F28E597}" srcOrd="1" destOrd="0" presId="urn:microsoft.com/office/officeart/2005/8/layout/orgChart1"/>
    <dgm:cxn modelId="{E34F5951-1F5D-49D9-9189-7E07884B3060}" type="presParOf" srcId="{376BFDF7-0145-4CDA-AAE1-CBE6E6287318}" destId="{B9984167-1F0A-40CB-A428-5306574513DE}" srcOrd="1" destOrd="0" presId="urn:microsoft.com/office/officeart/2005/8/layout/orgChart1"/>
    <dgm:cxn modelId="{3552DE67-35D8-4490-88C8-E5806024B5E5}" type="presParOf" srcId="{376BFDF7-0145-4CDA-AAE1-CBE6E6287318}" destId="{A67FC50F-A947-49E8-9574-28E9927BCF79}" srcOrd="2" destOrd="0" presId="urn:microsoft.com/office/officeart/2005/8/layout/orgChart1"/>
    <dgm:cxn modelId="{F635DD3B-28CD-473F-819A-01CDBBB36E2C}" type="presParOf" srcId="{8FC49C51-478F-4D85-9D89-301F7DB4EBA0}" destId="{552CC123-D233-4747-BA3F-28CC7166AFDA}" srcOrd="2" destOrd="0" presId="urn:microsoft.com/office/officeart/2005/8/layout/orgChart1"/>
    <dgm:cxn modelId="{E4E5E071-955F-48C1-97C9-9152F927A7EF}" type="presParOf" srcId="{8FC49C51-478F-4D85-9D89-301F7DB4EBA0}" destId="{1AE80290-6E0F-49E9-9D46-C2DB28634C55}" srcOrd="3" destOrd="0" presId="urn:microsoft.com/office/officeart/2005/8/layout/orgChart1"/>
    <dgm:cxn modelId="{AA3BBAD4-69D1-419B-B72C-2914FD1C0E0B}" type="presParOf" srcId="{1AE80290-6E0F-49E9-9D46-C2DB28634C55}" destId="{04053D62-E3E9-407F-8EA0-94561F6C9D01}" srcOrd="0" destOrd="0" presId="urn:microsoft.com/office/officeart/2005/8/layout/orgChart1"/>
    <dgm:cxn modelId="{336B6A2C-5CB1-4F25-BB1D-018F4C38525C}" type="presParOf" srcId="{04053D62-E3E9-407F-8EA0-94561F6C9D01}" destId="{FBFB7841-8D67-4C33-8D16-591A8E6BC105}" srcOrd="0" destOrd="0" presId="urn:microsoft.com/office/officeart/2005/8/layout/orgChart1"/>
    <dgm:cxn modelId="{70127F7F-5DB1-4DB8-BF51-048DF5DDA1D9}" type="presParOf" srcId="{04053D62-E3E9-407F-8EA0-94561F6C9D01}" destId="{B7132992-BEDB-4069-8849-005F2FAEE512}" srcOrd="1" destOrd="0" presId="urn:microsoft.com/office/officeart/2005/8/layout/orgChart1"/>
    <dgm:cxn modelId="{7A6D9800-E8A1-4E53-9B4E-1D23CC82D288}" type="presParOf" srcId="{1AE80290-6E0F-49E9-9D46-C2DB28634C55}" destId="{6EE4C812-84A3-4958-8D5A-C0393BA87873}" srcOrd="1" destOrd="0" presId="urn:microsoft.com/office/officeart/2005/8/layout/orgChart1"/>
    <dgm:cxn modelId="{AF1357D9-5D76-462A-A303-2A2E1F537798}" type="presParOf" srcId="{1AE80290-6E0F-49E9-9D46-C2DB28634C55}" destId="{F77F58FF-E325-4214-8A77-FE26651C6E2B}" srcOrd="2" destOrd="0" presId="urn:microsoft.com/office/officeart/2005/8/layout/orgChart1"/>
    <dgm:cxn modelId="{1D74060E-39B9-426F-838E-3797CBBC34D7}" type="presParOf" srcId="{8FC49C51-478F-4D85-9D89-301F7DB4EBA0}" destId="{ED894FDE-2CB5-4846-B7B9-C654F9F432E1}" srcOrd="4" destOrd="0" presId="urn:microsoft.com/office/officeart/2005/8/layout/orgChart1"/>
    <dgm:cxn modelId="{BBB3AB1E-35D9-4A35-B37C-27D51DA9C008}" type="presParOf" srcId="{8FC49C51-478F-4D85-9D89-301F7DB4EBA0}" destId="{03A9A67A-08EE-469D-9F2B-38F06ED7EEC4}" srcOrd="5" destOrd="0" presId="urn:microsoft.com/office/officeart/2005/8/layout/orgChart1"/>
    <dgm:cxn modelId="{255548F2-A98B-443A-A1D9-130AD5381F31}" type="presParOf" srcId="{03A9A67A-08EE-469D-9F2B-38F06ED7EEC4}" destId="{C78CE3E8-2F4B-43AF-9C7A-E6D8843A93E6}" srcOrd="0" destOrd="0" presId="urn:microsoft.com/office/officeart/2005/8/layout/orgChart1"/>
    <dgm:cxn modelId="{3ECE578B-C886-47FF-8A76-CAD165FCD7F7}" type="presParOf" srcId="{C78CE3E8-2F4B-43AF-9C7A-E6D8843A93E6}" destId="{60D16C70-927F-4898-A3F7-9693A4579829}" srcOrd="0" destOrd="0" presId="urn:microsoft.com/office/officeart/2005/8/layout/orgChart1"/>
    <dgm:cxn modelId="{144147AF-4E1D-4D40-8AE2-2524575E98BD}" type="presParOf" srcId="{C78CE3E8-2F4B-43AF-9C7A-E6D8843A93E6}" destId="{EDFF62DD-BC01-43C3-A49B-8C82453777BE}" srcOrd="1" destOrd="0" presId="urn:microsoft.com/office/officeart/2005/8/layout/orgChart1"/>
    <dgm:cxn modelId="{A97CA59D-BCB3-48FE-AD06-D2BF09B0D08F}" type="presParOf" srcId="{03A9A67A-08EE-469D-9F2B-38F06ED7EEC4}" destId="{4BDBEF62-DD21-4754-9469-9833C611CB02}" srcOrd="1" destOrd="0" presId="urn:microsoft.com/office/officeart/2005/8/layout/orgChart1"/>
    <dgm:cxn modelId="{2080967F-C484-4BC1-A476-B08F88B4F821}" type="presParOf" srcId="{03A9A67A-08EE-469D-9F2B-38F06ED7EEC4}" destId="{3E58D038-07B6-42A2-A7F6-0C9A7290AE08}" srcOrd="2" destOrd="0" presId="urn:microsoft.com/office/officeart/2005/8/layout/orgChart1"/>
    <dgm:cxn modelId="{BBFBD5BE-6093-48C0-A7FC-C1F4A5DB82AB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55C2B-1BEE-4B55-8774-B2488101CF4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2EF565-09C0-420B-9AFF-11786A2BA2D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Dechové nástroje</a:t>
          </a:r>
          <a:endParaRPr lang="cs-CZ" dirty="0">
            <a:solidFill>
              <a:schemeClr val="tx1"/>
            </a:solidFill>
          </a:endParaRPr>
        </a:p>
      </dgm:t>
    </dgm:pt>
    <dgm:pt modelId="{48EAEE3A-65DF-4361-8C4A-ED4F45101D9B}" type="parTrans" cxnId="{1CCEB45C-00ED-4554-809B-21586F67A20E}">
      <dgm:prSet/>
      <dgm:spPr/>
      <dgm:t>
        <a:bodyPr/>
        <a:lstStyle/>
        <a:p>
          <a:endParaRPr lang="cs-CZ"/>
        </a:p>
      </dgm:t>
    </dgm:pt>
    <dgm:pt modelId="{0005B5F8-BAB5-4C5F-BB96-DC764739EE8D}" type="sibTrans" cxnId="{1CCEB45C-00ED-4554-809B-21586F67A20E}">
      <dgm:prSet/>
      <dgm:spPr/>
      <dgm:t>
        <a:bodyPr/>
        <a:lstStyle/>
        <a:p>
          <a:endParaRPr lang="cs-CZ"/>
        </a:p>
      </dgm:t>
    </dgm:pt>
    <dgm:pt modelId="{C67FA3BB-EA4C-4479-994A-D27E0448809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dřevěné</a:t>
          </a:r>
          <a:endParaRPr lang="cs-CZ" b="1" dirty="0">
            <a:solidFill>
              <a:schemeClr val="tx1"/>
            </a:solidFill>
          </a:endParaRPr>
        </a:p>
      </dgm:t>
    </dgm:pt>
    <dgm:pt modelId="{3AA24459-14F8-415A-B896-7F5B18956559}" type="parTrans" cxnId="{221A5EE4-E8C4-4597-9DC1-3A2330BE295A}">
      <dgm:prSet/>
      <dgm:spPr/>
      <dgm:t>
        <a:bodyPr/>
        <a:lstStyle/>
        <a:p>
          <a:endParaRPr lang="cs-CZ"/>
        </a:p>
      </dgm:t>
    </dgm:pt>
    <dgm:pt modelId="{315FCD77-F9B9-4E30-8EDA-6CB72DC62C13}" type="sibTrans" cxnId="{221A5EE4-E8C4-4597-9DC1-3A2330BE295A}">
      <dgm:prSet/>
      <dgm:spPr/>
      <dgm:t>
        <a:bodyPr/>
        <a:lstStyle/>
        <a:p>
          <a:endParaRPr lang="cs-CZ"/>
        </a:p>
      </dgm:t>
    </dgm:pt>
    <dgm:pt modelId="{02771455-AA62-4DEF-8867-063761CDF7C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žesťové</a:t>
          </a:r>
          <a:endParaRPr lang="cs-CZ" b="1" dirty="0">
            <a:solidFill>
              <a:schemeClr val="tx1"/>
            </a:solidFill>
          </a:endParaRPr>
        </a:p>
      </dgm:t>
    </dgm:pt>
    <dgm:pt modelId="{17B72076-8EA2-4BBC-9322-3FDB497CD2E3}" type="parTrans" cxnId="{124C2225-0CE9-4F0E-B571-09838A14914E}">
      <dgm:prSet/>
      <dgm:spPr/>
      <dgm:t>
        <a:bodyPr/>
        <a:lstStyle/>
        <a:p>
          <a:endParaRPr lang="cs-CZ"/>
        </a:p>
      </dgm:t>
    </dgm:pt>
    <dgm:pt modelId="{3CB22C7A-759E-4067-8D0A-949D8B97B7E9}" type="sibTrans" cxnId="{124C2225-0CE9-4F0E-B571-09838A14914E}">
      <dgm:prSet/>
      <dgm:spPr/>
      <dgm:t>
        <a:bodyPr/>
        <a:lstStyle/>
        <a:p>
          <a:endParaRPr lang="cs-CZ"/>
        </a:p>
      </dgm:t>
    </dgm:pt>
    <dgm:pt modelId="{560EA556-B480-49E2-9567-B9FBF7ADC1E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vícehlasé</a:t>
          </a:r>
          <a:endParaRPr lang="cs-CZ" b="1" dirty="0">
            <a:solidFill>
              <a:schemeClr val="tx1"/>
            </a:solidFill>
          </a:endParaRPr>
        </a:p>
      </dgm:t>
    </dgm:pt>
    <dgm:pt modelId="{51DAF88D-04BA-4B25-9B5E-0CF4BC464CB5}" type="parTrans" cxnId="{155E15F7-8F37-463E-827D-AE97427F7459}">
      <dgm:prSet/>
      <dgm:spPr/>
      <dgm:t>
        <a:bodyPr/>
        <a:lstStyle/>
        <a:p>
          <a:endParaRPr lang="cs-CZ"/>
        </a:p>
      </dgm:t>
    </dgm:pt>
    <dgm:pt modelId="{24A9A802-C9B3-4F9B-890C-D4BE95FC2685}" type="sibTrans" cxnId="{155E15F7-8F37-463E-827D-AE97427F7459}">
      <dgm:prSet/>
      <dgm:spPr/>
      <dgm:t>
        <a:bodyPr/>
        <a:lstStyle/>
        <a:p>
          <a:endParaRPr lang="cs-CZ"/>
        </a:p>
      </dgm:t>
    </dgm:pt>
    <dgm:pt modelId="{56F95A63-05A6-486D-90A4-48D17D135D76}" type="pres">
      <dgm:prSet presAssocID="{7E555C2B-1BEE-4B55-8774-B2488101CF4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E8F44C3-FB27-404A-999E-CA5FD5CD2AD2}" type="pres">
      <dgm:prSet presAssocID="{962EF565-09C0-420B-9AFF-11786A2BA2D9}" presName="hierRoot1" presStyleCnt="0">
        <dgm:presLayoutVars>
          <dgm:hierBranch val="init"/>
        </dgm:presLayoutVars>
      </dgm:prSet>
      <dgm:spPr/>
    </dgm:pt>
    <dgm:pt modelId="{8EC6BA24-359C-4728-88AF-05DFE4EEAB47}" type="pres">
      <dgm:prSet presAssocID="{962EF565-09C0-420B-9AFF-11786A2BA2D9}" presName="rootComposite1" presStyleCnt="0"/>
      <dgm:spPr/>
    </dgm:pt>
    <dgm:pt modelId="{CB1A4EAA-E56B-4F28-9F0C-AA59694A21F3}" type="pres">
      <dgm:prSet presAssocID="{962EF565-09C0-420B-9AFF-11786A2BA2D9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775F0E-8078-46CE-9097-DE233210E786}" type="pres">
      <dgm:prSet presAssocID="{962EF565-09C0-420B-9AFF-11786A2BA2D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FC49C51-478F-4D85-9D89-301F7DB4EBA0}" type="pres">
      <dgm:prSet presAssocID="{962EF565-09C0-420B-9AFF-11786A2BA2D9}" presName="hierChild2" presStyleCnt="0"/>
      <dgm:spPr/>
    </dgm:pt>
    <dgm:pt modelId="{815B5EAA-6C2B-4E8F-AD50-5FD22F1E85C4}" type="pres">
      <dgm:prSet presAssocID="{3AA24459-14F8-415A-B896-7F5B1895655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76BFDF7-0145-4CDA-AAE1-CBE6E6287318}" type="pres">
      <dgm:prSet presAssocID="{C67FA3BB-EA4C-4479-994A-D27E04488094}" presName="hierRoot2" presStyleCnt="0">
        <dgm:presLayoutVars>
          <dgm:hierBranch val="init"/>
        </dgm:presLayoutVars>
      </dgm:prSet>
      <dgm:spPr/>
    </dgm:pt>
    <dgm:pt modelId="{5C7B4F53-7586-4115-80D4-2A4F2A66D966}" type="pres">
      <dgm:prSet presAssocID="{C67FA3BB-EA4C-4479-994A-D27E04488094}" presName="rootComposite" presStyleCnt="0"/>
      <dgm:spPr/>
    </dgm:pt>
    <dgm:pt modelId="{9E927A32-D441-40F9-AA72-4A366D3C3692}" type="pres">
      <dgm:prSet presAssocID="{C67FA3BB-EA4C-4479-994A-D27E0448809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BB6511-BD20-4B35-AC6A-74686F28E597}" type="pres">
      <dgm:prSet presAssocID="{C67FA3BB-EA4C-4479-994A-D27E0448809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9984167-1F0A-40CB-A428-5306574513DE}" type="pres">
      <dgm:prSet presAssocID="{C67FA3BB-EA4C-4479-994A-D27E04488094}" presName="hierChild4" presStyleCnt="0"/>
      <dgm:spPr/>
    </dgm:pt>
    <dgm:pt modelId="{A67FC50F-A947-49E8-9574-28E9927BCF79}" type="pres">
      <dgm:prSet presAssocID="{C67FA3BB-EA4C-4479-994A-D27E04488094}" presName="hierChild5" presStyleCnt="0"/>
      <dgm:spPr/>
    </dgm:pt>
    <dgm:pt modelId="{552CC123-D233-4747-BA3F-28CC7166AFDA}" type="pres">
      <dgm:prSet presAssocID="{17B72076-8EA2-4BBC-9322-3FDB497CD2E3}" presName="Name37" presStyleLbl="parChTrans1D2" presStyleIdx="1" presStyleCnt="3"/>
      <dgm:spPr/>
      <dgm:t>
        <a:bodyPr/>
        <a:lstStyle/>
        <a:p>
          <a:endParaRPr lang="cs-CZ"/>
        </a:p>
      </dgm:t>
    </dgm:pt>
    <dgm:pt modelId="{1AE80290-6E0F-49E9-9D46-C2DB28634C55}" type="pres">
      <dgm:prSet presAssocID="{02771455-AA62-4DEF-8867-063761CDF7C5}" presName="hierRoot2" presStyleCnt="0">
        <dgm:presLayoutVars>
          <dgm:hierBranch val="init"/>
        </dgm:presLayoutVars>
      </dgm:prSet>
      <dgm:spPr/>
    </dgm:pt>
    <dgm:pt modelId="{04053D62-E3E9-407F-8EA0-94561F6C9D01}" type="pres">
      <dgm:prSet presAssocID="{02771455-AA62-4DEF-8867-063761CDF7C5}" presName="rootComposite" presStyleCnt="0"/>
      <dgm:spPr/>
    </dgm:pt>
    <dgm:pt modelId="{FBFB7841-8D67-4C33-8D16-591A8E6BC105}" type="pres">
      <dgm:prSet presAssocID="{02771455-AA62-4DEF-8867-063761CDF7C5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132992-BEDB-4069-8849-005F2FAEE512}" type="pres">
      <dgm:prSet presAssocID="{02771455-AA62-4DEF-8867-063761CDF7C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EE4C812-84A3-4958-8D5A-C0393BA87873}" type="pres">
      <dgm:prSet presAssocID="{02771455-AA62-4DEF-8867-063761CDF7C5}" presName="hierChild4" presStyleCnt="0"/>
      <dgm:spPr/>
    </dgm:pt>
    <dgm:pt modelId="{F77F58FF-E325-4214-8A77-FE26651C6E2B}" type="pres">
      <dgm:prSet presAssocID="{02771455-AA62-4DEF-8867-063761CDF7C5}" presName="hierChild5" presStyleCnt="0"/>
      <dgm:spPr/>
    </dgm:pt>
    <dgm:pt modelId="{ED894FDE-2CB5-4846-B7B9-C654F9F432E1}" type="pres">
      <dgm:prSet presAssocID="{51DAF88D-04BA-4B25-9B5E-0CF4BC464CB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03A9A67A-08EE-469D-9F2B-38F06ED7EEC4}" type="pres">
      <dgm:prSet presAssocID="{560EA556-B480-49E2-9567-B9FBF7ADC1E8}" presName="hierRoot2" presStyleCnt="0">
        <dgm:presLayoutVars>
          <dgm:hierBranch val="init"/>
        </dgm:presLayoutVars>
      </dgm:prSet>
      <dgm:spPr/>
    </dgm:pt>
    <dgm:pt modelId="{C78CE3E8-2F4B-43AF-9C7A-E6D8843A93E6}" type="pres">
      <dgm:prSet presAssocID="{560EA556-B480-49E2-9567-B9FBF7ADC1E8}" presName="rootComposite" presStyleCnt="0"/>
      <dgm:spPr/>
    </dgm:pt>
    <dgm:pt modelId="{60D16C70-927F-4898-A3F7-9693A4579829}" type="pres">
      <dgm:prSet presAssocID="{560EA556-B480-49E2-9567-B9FBF7ADC1E8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FF62DD-BC01-43C3-A49B-8C82453777BE}" type="pres">
      <dgm:prSet presAssocID="{560EA556-B480-49E2-9567-B9FBF7ADC1E8}" presName="rootConnector" presStyleLbl="node2" presStyleIdx="2" presStyleCnt="3"/>
      <dgm:spPr/>
      <dgm:t>
        <a:bodyPr/>
        <a:lstStyle/>
        <a:p>
          <a:endParaRPr lang="cs-CZ"/>
        </a:p>
      </dgm:t>
    </dgm:pt>
    <dgm:pt modelId="{4BDBEF62-DD21-4754-9469-9833C611CB02}" type="pres">
      <dgm:prSet presAssocID="{560EA556-B480-49E2-9567-B9FBF7ADC1E8}" presName="hierChild4" presStyleCnt="0"/>
      <dgm:spPr/>
    </dgm:pt>
    <dgm:pt modelId="{3E58D038-07B6-42A2-A7F6-0C9A7290AE08}" type="pres">
      <dgm:prSet presAssocID="{560EA556-B480-49E2-9567-B9FBF7ADC1E8}" presName="hierChild5" presStyleCnt="0"/>
      <dgm:spPr/>
    </dgm:pt>
    <dgm:pt modelId="{EB4BA600-988D-45D2-920A-6A8C143AF264}" type="pres">
      <dgm:prSet presAssocID="{962EF565-09C0-420B-9AFF-11786A2BA2D9}" presName="hierChild3" presStyleCnt="0"/>
      <dgm:spPr/>
    </dgm:pt>
  </dgm:ptLst>
  <dgm:cxnLst>
    <dgm:cxn modelId="{221A5EE4-E8C4-4597-9DC1-3A2330BE295A}" srcId="{962EF565-09C0-420B-9AFF-11786A2BA2D9}" destId="{C67FA3BB-EA4C-4479-994A-D27E04488094}" srcOrd="0" destOrd="0" parTransId="{3AA24459-14F8-415A-B896-7F5B18956559}" sibTransId="{315FCD77-F9B9-4E30-8EDA-6CB72DC62C13}"/>
    <dgm:cxn modelId="{124C2225-0CE9-4F0E-B571-09838A14914E}" srcId="{962EF565-09C0-420B-9AFF-11786A2BA2D9}" destId="{02771455-AA62-4DEF-8867-063761CDF7C5}" srcOrd="1" destOrd="0" parTransId="{17B72076-8EA2-4BBC-9322-3FDB497CD2E3}" sibTransId="{3CB22C7A-759E-4067-8D0A-949D8B97B7E9}"/>
    <dgm:cxn modelId="{03F5E0BA-6994-4FA6-A06B-3F9BF91BFAB2}" type="presOf" srcId="{02771455-AA62-4DEF-8867-063761CDF7C5}" destId="{B7132992-BEDB-4069-8849-005F2FAEE512}" srcOrd="1" destOrd="0" presId="urn:microsoft.com/office/officeart/2005/8/layout/orgChart1"/>
    <dgm:cxn modelId="{B447BAB0-419A-4F65-9989-D094CAE596A0}" type="presOf" srcId="{560EA556-B480-49E2-9567-B9FBF7ADC1E8}" destId="{EDFF62DD-BC01-43C3-A49B-8C82453777BE}" srcOrd="1" destOrd="0" presId="urn:microsoft.com/office/officeart/2005/8/layout/orgChart1"/>
    <dgm:cxn modelId="{BFC5AEF8-41D1-4696-AD49-F727E7B16905}" type="presOf" srcId="{560EA556-B480-49E2-9567-B9FBF7ADC1E8}" destId="{60D16C70-927F-4898-A3F7-9693A4579829}" srcOrd="0" destOrd="0" presId="urn:microsoft.com/office/officeart/2005/8/layout/orgChart1"/>
    <dgm:cxn modelId="{99C2C728-DAB9-4EFD-BFC0-FAE7CD49C119}" type="presOf" srcId="{51DAF88D-04BA-4B25-9B5E-0CF4BC464CB5}" destId="{ED894FDE-2CB5-4846-B7B9-C654F9F432E1}" srcOrd="0" destOrd="0" presId="urn:microsoft.com/office/officeart/2005/8/layout/orgChart1"/>
    <dgm:cxn modelId="{CB1B56A1-9558-4C42-90B7-C6BFB6AD10ED}" type="presOf" srcId="{17B72076-8EA2-4BBC-9322-3FDB497CD2E3}" destId="{552CC123-D233-4747-BA3F-28CC7166AFDA}" srcOrd="0" destOrd="0" presId="urn:microsoft.com/office/officeart/2005/8/layout/orgChart1"/>
    <dgm:cxn modelId="{A1E045B5-CFE1-4E90-9E11-F6AF9AE928DF}" type="presOf" srcId="{02771455-AA62-4DEF-8867-063761CDF7C5}" destId="{FBFB7841-8D67-4C33-8D16-591A8E6BC105}" srcOrd="0" destOrd="0" presId="urn:microsoft.com/office/officeart/2005/8/layout/orgChart1"/>
    <dgm:cxn modelId="{155E15F7-8F37-463E-827D-AE97427F7459}" srcId="{962EF565-09C0-420B-9AFF-11786A2BA2D9}" destId="{560EA556-B480-49E2-9567-B9FBF7ADC1E8}" srcOrd="2" destOrd="0" parTransId="{51DAF88D-04BA-4B25-9B5E-0CF4BC464CB5}" sibTransId="{24A9A802-C9B3-4F9B-890C-D4BE95FC2685}"/>
    <dgm:cxn modelId="{847FE2AF-9DD9-4096-862D-D0297D0C4EC5}" type="presOf" srcId="{C67FA3BB-EA4C-4479-994A-D27E04488094}" destId="{9E927A32-D441-40F9-AA72-4A366D3C3692}" srcOrd="0" destOrd="0" presId="urn:microsoft.com/office/officeart/2005/8/layout/orgChart1"/>
    <dgm:cxn modelId="{05713A2D-8541-4C53-991A-FC01590C7915}" type="presOf" srcId="{962EF565-09C0-420B-9AFF-11786A2BA2D9}" destId="{43775F0E-8078-46CE-9097-DE233210E786}" srcOrd="1" destOrd="0" presId="urn:microsoft.com/office/officeart/2005/8/layout/orgChart1"/>
    <dgm:cxn modelId="{19593E42-935B-4F17-BE84-85AC2FB9F011}" type="presOf" srcId="{3AA24459-14F8-415A-B896-7F5B18956559}" destId="{815B5EAA-6C2B-4E8F-AD50-5FD22F1E85C4}" srcOrd="0" destOrd="0" presId="urn:microsoft.com/office/officeart/2005/8/layout/orgChart1"/>
    <dgm:cxn modelId="{3284A188-F6B3-4B47-AA11-1D4EDF34B70C}" type="presOf" srcId="{C67FA3BB-EA4C-4479-994A-D27E04488094}" destId="{D9BB6511-BD20-4B35-AC6A-74686F28E597}" srcOrd="1" destOrd="0" presId="urn:microsoft.com/office/officeart/2005/8/layout/orgChart1"/>
    <dgm:cxn modelId="{F2E6D1CE-D81B-4AB0-9FF1-8B46D74C71E3}" type="presOf" srcId="{7E555C2B-1BEE-4B55-8774-B2488101CF4D}" destId="{56F95A63-05A6-486D-90A4-48D17D135D76}" srcOrd="0" destOrd="0" presId="urn:microsoft.com/office/officeart/2005/8/layout/orgChart1"/>
    <dgm:cxn modelId="{1CCEB45C-00ED-4554-809B-21586F67A20E}" srcId="{7E555C2B-1BEE-4B55-8774-B2488101CF4D}" destId="{962EF565-09C0-420B-9AFF-11786A2BA2D9}" srcOrd="0" destOrd="0" parTransId="{48EAEE3A-65DF-4361-8C4A-ED4F45101D9B}" sibTransId="{0005B5F8-BAB5-4C5F-BB96-DC764739EE8D}"/>
    <dgm:cxn modelId="{20DC42FB-8DF8-4C03-8A01-667797A452C1}" type="presOf" srcId="{962EF565-09C0-420B-9AFF-11786A2BA2D9}" destId="{CB1A4EAA-E56B-4F28-9F0C-AA59694A21F3}" srcOrd="0" destOrd="0" presId="urn:microsoft.com/office/officeart/2005/8/layout/orgChart1"/>
    <dgm:cxn modelId="{85138B44-F8A8-4E78-AEB6-99BB739F98A4}" type="presParOf" srcId="{56F95A63-05A6-486D-90A4-48D17D135D76}" destId="{BE8F44C3-FB27-404A-999E-CA5FD5CD2AD2}" srcOrd="0" destOrd="0" presId="urn:microsoft.com/office/officeart/2005/8/layout/orgChart1"/>
    <dgm:cxn modelId="{B7451F4E-0B3C-4763-B229-EE342840DCE2}" type="presParOf" srcId="{BE8F44C3-FB27-404A-999E-CA5FD5CD2AD2}" destId="{8EC6BA24-359C-4728-88AF-05DFE4EEAB47}" srcOrd="0" destOrd="0" presId="urn:microsoft.com/office/officeart/2005/8/layout/orgChart1"/>
    <dgm:cxn modelId="{E3198A56-3F58-4B8E-A9B5-A64520F611DD}" type="presParOf" srcId="{8EC6BA24-359C-4728-88AF-05DFE4EEAB47}" destId="{CB1A4EAA-E56B-4F28-9F0C-AA59694A21F3}" srcOrd="0" destOrd="0" presId="urn:microsoft.com/office/officeart/2005/8/layout/orgChart1"/>
    <dgm:cxn modelId="{8CC500D3-6022-41A0-A7B4-BC462AE22645}" type="presParOf" srcId="{8EC6BA24-359C-4728-88AF-05DFE4EEAB47}" destId="{43775F0E-8078-46CE-9097-DE233210E786}" srcOrd="1" destOrd="0" presId="urn:microsoft.com/office/officeart/2005/8/layout/orgChart1"/>
    <dgm:cxn modelId="{26688360-9C34-4F08-931E-D8C7E86F01A4}" type="presParOf" srcId="{BE8F44C3-FB27-404A-999E-CA5FD5CD2AD2}" destId="{8FC49C51-478F-4D85-9D89-301F7DB4EBA0}" srcOrd="1" destOrd="0" presId="urn:microsoft.com/office/officeart/2005/8/layout/orgChart1"/>
    <dgm:cxn modelId="{F86A4304-43FE-4F65-8B12-755805DDA7E1}" type="presParOf" srcId="{8FC49C51-478F-4D85-9D89-301F7DB4EBA0}" destId="{815B5EAA-6C2B-4E8F-AD50-5FD22F1E85C4}" srcOrd="0" destOrd="0" presId="urn:microsoft.com/office/officeart/2005/8/layout/orgChart1"/>
    <dgm:cxn modelId="{3B6AA209-2614-4B0E-8B93-821414DDA516}" type="presParOf" srcId="{8FC49C51-478F-4D85-9D89-301F7DB4EBA0}" destId="{376BFDF7-0145-4CDA-AAE1-CBE6E6287318}" srcOrd="1" destOrd="0" presId="urn:microsoft.com/office/officeart/2005/8/layout/orgChart1"/>
    <dgm:cxn modelId="{3CA10A8B-E393-4E4A-A6F5-13670F3AA527}" type="presParOf" srcId="{376BFDF7-0145-4CDA-AAE1-CBE6E6287318}" destId="{5C7B4F53-7586-4115-80D4-2A4F2A66D966}" srcOrd="0" destOrd="0" presId="urn:microsoft.com/office/officeart/2005/8/layout/orgChart1"/>
    <dgm:cxn modelId="{C399224B-5FED-43CB-A458-C36A307F5E1C}" type="presParOf" srcId="{5C7B4F53-7586-4115-80D4-2A4F2A66D966}" destId="{9E927A32-D441-40F9-AA72-4A366D3C3692}" srcOrd="0" destOrd="0" presId="urn:microsoft.com/office/officeart/2005/8/layout/orgChart1"/>
    <dgm:cxn modelId="{67151549-2F96-49BB-9DFD-455867204673}" type="presParOf" srcId="{5C7B4F53-7586-4115-80D4-2A4F2A66D966}" destId="{D9BB6511-BD20-4B35-AC6A-74686F28E597}" srcOrd="1" destOrd="0" presId="urn:microsoft.com/office/officeart/2005/8/layout/orgChart1"/>
    <dgm:cxn modelId="{D8FAF0D8-A7F5-40D0-8428-FE4B2F591364}" type="presParOf" srcId="{376BFDF7-0145-4CDA-AAE1-CBE6E6287318}" destId="{B9984167-1F0A-40CB-A428-5306574513DE}" srcOrd="1" destOrd="0" presId="urn:microsoft.com/office/officeart/2005/8/layout/orgChart1"/>
    <dgm:cxn modelId="{00543BF3-5447-4710-97D4-CDBF0F9F8E0E}" type="presParOf" srcId="{376BFDF7-0145-4CDA-AAE1-CBE6E6287318}" destId="{A67FC50F-A947-49E8-9574-28E9927BCF79}" srcOrd="2" destOrd="0" presId="urn:microsoft.com/office/officeart/2005/8/layout/orgChart1"/>
    <dgm:cxn modelId="{5BF55408-B70F-47C3-BB7D-29BDF6F12D7B}" type="presParOf" srcId="{8FC49C51-478F-4D85-9D89-301F7DB4EBA0}" destId="{552CC123-D233-4747-BA3F-28CC7166AFDA}" srcOrd="2" destOrd="0" presId="urn:microsoft.com/office/officeart/2005/8/layout/orgChart1"/>
    <dgm:cxn modelId="{1D67E3EA-836D-4B60-927A-5293E93ECBED}" type="presParOf" srcId="{8FC49C51-478F-4D85-9D89-301F7DB4EBA0}" destId="{1AE80290-6E0F-49E9-9D46-C2DB28634C55}" srcOrd="3" destOrd="0" presId="urn:microsoft.com/office/officeart/2005/8/layout/orgChart1"/>
    <dgm:cxn modelId="{E57CF57B-FC48-4FDA-BE85-F23D90A4DA4D}" type="presParOf" srcId="{1AE80290-6E0F-49E9-9D46-C2DB28634C55}" destId="{04053D62-E3E9-407F-8EA0-94561F6C9D01}" srcOrd="0" destOrd="0" presId="urn:microsoft.com/office/officeart/2005/8/layout/orgChart1"/>
    <dgm:cxn modelId="{79D8269A-2849-472B-A6FB-B6071B83DDD3}" type="presParOf" srcId="{04053D62-E3E9-407F-8EA0-94561F6C9D01}" destId="{FBFB7841-8D67-4C33-8D16-591A8E6BC105}" srcOrd="0" destOrd="0" presId="urn:microsoft.com/office/officeart/2005/8/layout/orgChart1"/>
    <dgm:cxn modelId="{4B7ACC52-DA58-468F-A6C3-86449D8379BF}" type="presParOf" srcId="{04053D62-E3E9-407F-8EA0-94561F6C9D01}" destId="{B7132992-BEDB-4069-8849-005F2FAEE512}" srcOrd="1" destOrd="0" presId="urn:microsoft.com/office/officeart/2005/8/layout/orgChart1"/>
    <dgm:cxn modelId="{E0FA1CE7-4A75-41C8-8C8A-DBD1277137C8}" type="presParOf" srcId="{1AE80290-6E0F-49E9-9D46-C2DB28634C55}" destId="{6EE4C812-84A3-4958-8D5A-C0393BA87873}" srcOrd="1" destOrd="0" presId="urn:microsoft.com/office/officeart/2005/8/layout/orgChart1"/>
    <dgm:cxn modelId="{7743255E-2943-4817-8802-5AA703480B60}" type="presParOf" srcId="{1AE80290-6E0F-49E9-9D46-C2DB28634C55}" destId="{F77F58FF-E325-4214-8A77-FE26651C6E2B}" srcOrd="2" destOrd="0" presId="urn:microsoft.com/office/officeart/2005/8/layout/orgChart1"/>
    <dgm:cxn modelId="{37243A70-DE59-46E1-9A9D-27298D4FE88F}" type="presParOf" srcId="{8FC49C51-478F-4D85-9D89-301F7DB4EBA0}" destId="{ED894FDE-2CB5-4846-B7B9-C654F9F432E1}" srcOrd="4" destOrd="0" presId="urn:microsoft.com/office/officeart/2005/8/layout/orgChart1"/>
    <dgm:cxn modelId="{BC57CA7B-9A42-443D-9EA4-49499560036B}" type="presParOf" srcId="{8FC49C51-478F-4D85-9D89-301F7DB4EBA0}" destId="{03A9A67A-08EE-469D-9F2B-38F06ED7EEC4}" srcOrd="5" destOrd="0" presId="urn:microsoft.com/office/officeart/2005/8/layout/orgChart1"/>
    <dgm:cxn modelId="{1A3C1EAC-9C78-45BE-96F1-39F26A89CC00}" type="presParOf" srcId="{03A9A67A-08EE-469D-9F2B-38F06ED7EEC4}" destId="{C78CE3E8-2F4B-43AF-9C7A-E6D8843A93E6}" srcOrd="0" destOrd="0" presId="urn:microsoft.com/office/officeart/2005/8/layout/orgChart1"/>
    <dgm:cxn modelId="{6E376A01-FE9F-4DEE-82D9-1C0952E268A6}" type="presParOf" srcId="{C78CE3E8-2F4B-43AF-9C7A-E6D8843A93E6}" destId="{60D16C70-927F-4898-A3F7-9693A4579829}" srcOrd="0" destOrd="0" presId="urn:microsoft.com/office/officeart/2005/8/layout/orgChart1"/>
    <dgm:cxn modelId="{F869C408-4839-43EA-8384-FB6638EA444C}" type="presParOf" srcId="{C78CE3E8-2F4B-43AF-9C7A-E6D8843A93E6}" destId="{EDFF62DD-BC01-43C3-A49B-8C82453777BE}" srcOrd="1" destOrd="0" presId="urn:microsoft.com/office/officeart/2005/8/layout/orgChart1"/>
    <dgm:cxn modelId="{294D871F-CF24-4F60-BDB7-28CF04E57D68}" type="presParOf" srcId="{03A9A67A-08EE-469D-9F2B-38F06ED7EEC4}" destId="{4BDBEF62-DD21-4754-9469-9833C611CB02}" srcOrd="1" destOrd="0" presId="urn:microsoft.com/office/officeart/2005/8/layout/orgChart1"/>
    <dgm:cxn modelId="{D43CE1AD-349C-4AD6-B154-6EA837437697}" type="presParOf" srcId="{03A9A67A-08EE-469D-9F2B-38F06ED7EEC4}" destId="{3E58D038-07B6-42A2-A7F6-0C9A7290AE08}" srcOrd="2" destOrd="0" presId="urn:microsoft.com/office/officeart/2005/8/layout/orgChart1"/>
    <dgm:cxn modelId="{42E1AAA3-A9F2-490E-B8CF-D747E7DA07B8}" type="presParOf" srcId="{BE8F44C3-FB27-404A-999E-CA5FD5CD2AD2}" destId="{EB4BA600-988D-45D2-920A-6A8C143AF26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Dechové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94FDE-2CB5-4846-B7B9-C654F9F432E1}">
      <dsp:nvSpPr>
        <dsp:cNvPr id="0" name=""/>
        <dsp:cNvSpPr/>
      </dsp:nvSpPr>
      <dsp:spPr>
        <a:xfrm>
          <a:off x="3888432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8731"/>
              </a:lnTo>
              <a:lnTo>
                <a:pt x="2751094" y="238731"/>
              </a:lnTo>
              <a:lnTo>
                <a:pt x="2751094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2CC123-D233-4747-BA3F-28CC7166AFDA}">
      <dsp:nvSpPr>
        <dsp:cNvPr id="0" name=""/>
        <dsp:cNvSpPr/>
      </dsp:nvSpPr>
      <dsp:spPr>
        <a:xfrm>
          <a:off x="3842712" y="2173536"/>
          <a:ext cx="91440" cy="47746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5B5EAA-6C2B-4E8F-AD50-5FD22F1E85C4}">
      <dsp:nvSpPr>
        <dsp:cNvPr id="0" name=""/>
        <dsp:cNvSpPr/>
      </dsp:nvSpPr>
      <dsp:spPr>
        <a:xfrm>
          <a:off x="1137337" y="2173536"/>
          <a:ext cx="2751094" cy="477462"/>
        </a:xfrm>
        <a:custGeom>
          <a:avLst/>
          <a:gdLst/>
          <a:ahLst/>
          <a:cxnLst/>
          <a:rect l="0" t="0" r="0" b="0"/>
          <a:pathLst>
            <a:path>
              <a:moveTo>
                <a:pt x="2751094" y="0"/>
              </a:moveTo>
              <a:lnTo>
                <a:pt x="2751094" y="238731"/>
              </a:lnTo>
              <a:lnTo>
                <a:pt x="0" y="238731"/>
              </a:lnTo>
              <a:lnTo>
                <a:pt x="0" y="47746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A4EAA-E56B-4F28-9F0C-AA59694A21F3}">
      <dsp:nvSpPr>
        <dsp:cNvPr id="0" name=""/>
        <dsp:cNvSpPr/>
      </dsp:nvSpPr>
      <dsp:spPr>
        <a:xfrm>
          <a:off x="2751616" y="1036720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>
              <a:solidFill>
                <a:schemeClr val="tx1"/>
              </a:solidFill>
            </a:rPr>
            <a:t>Dechové nástroje</a:t>
          </a:r>
          <a:endParaRPr lang="cs-CZ" sz="3800" kern="1200" dirty="0">
            <a:solidFill>
              <a:schemeClr val="tx1"/>
            </a:solidFill>
          </a:endParaRPr>
        </a:p>
      </dsp:txBody>
      <dsp:txXfrm>
        <a:off x="2751616" y="1036720"/>
        <a:ext cx="2273631" cy="1136815"/>
      </dsp:txXfrm>
    </dsp:sp>
    <dsp:sp modelId="{9E927A32-D441-40F9-AA72-4A366D3C3692}">
      <dsp:nvSpPr>
        <dsp:cNvPr id="0" name=""/>
        <dsp:cNvSpPr/>
      </dsp:nvSpPr>
      <dsp:spPr>
        <a:xfrm>
          <a:off x="522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b="1" kern="1200" dirty="0" smtClean="0">
              <a:solidFill>
                <a:schemeClr val="tx1"/>
              </a:solidFill>
            </a:rPr>
            <a:t>dřevěné</a:t>
          </a:r>
          <a:endParaRPr lang="cs-CZ" sz="3800" b="1" kern="1200" dirty="0">
            <a:solidFill>
              <a:schemeClr val="tx1"/>
            </a:solidFill>
          </a:endParaRPr>
        </a:p>
      </dsp:txBody>
      <dsp:txXfrm>
        <a:off x="522" y="2650999"/>
        <a:ext cx="2273631" cy="1136815"/>
      </dsp:txXfrm>
    </dsp:sp>
    <dsp:sp modelId="{FBFB7841-8D67-4C33-8D16-591A8E6BC105}">
      <dsp:nvSpPr>
        <dsp:cNvPr id="0" name=""/>
        <dsp:cNvSpPr/>
      </dsp:nvSpPr>
      <dsp:spPr>
        <a:xfrm>
          <a:off x="2751616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2751616" y="2650999"/>
        <a:ext cx="2273631" cy="1136815"/>
      </dsp:txXfrm>
    </dsp:sp>
    <dsp:sp modelId="{60D16C70-927F-4898-A3F7-9693A4579829}">
      <dsp:nvSpPr>
        <dsp:cNvPr id="0" name=""/>
        <dsp:cNvSpPr/>
      </dsp:nvSpPr>
      <dsp:spPr>
        <a:xfrm>
          <a:off x="5502710" y="2650999"/>
          <a:ext cx="2273631" cy="11368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b="1" kern="1200" dirty="0">
            <a:solidFill>
              <a:schemeClr val="tx1"/>
            </a:solidFill>
          </a:endParaRPr>
        </a:p>
      </dsp:txBody>
      <dsp:txXfrm>
        <a:off x="5502710" y="2650999"/>
        <a:ext cx="2273631" cy="113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pR1c8lb7mY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0vegQ3Ro3U" TargetMode="External"/><Relationship Id="rId2" Type="http://schemas.openxmlformats.org/officeDocument/2006/relationships/hyperlink" Target="http://www.youtube.com/watch?v=bHkiu30POno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LpSqykddUo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jDHUUCeeHU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aJsuToRtaA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qAl90V4w-8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estern_concert_flute_2.JPG?uselang=cs" TargetMode="External"/><Relationship Id="rId7" Type="http://schemas.openxmlformats.org/officeDocument/2006/relationships/hyperlink" Target="http://commons.wikimedia.org/wiki/File:FoxBassoon.jpg?uselang=cs" TargetMode="External"/><Relationship Id="rId2" Type="http://schemas.openxmlformats.org/officeDocument/2006/relationships/hyperlink" Target="http://commons.wikimedia.org/wiki/File:Zobcove_fletny.jpg?uselang=c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iki/File:Oboe_modern.jpg?uselang=cs" TargetMode="External"/><Relationship Id="rId5" Type="http://schemas.openxmlformats.org/officeDocument/2006/relationships/hyperlink" Target="http://commons.wikimedia.org/wiki/File:Clarinets_german.jpg?uselang=cs" TargetMode="External"/><Relationship Id="rId4" Type="http://schemas.openxmlformats.org/officeDocument/2006/relationships/hyperlink" Target="http://commons.wikimedia.org/wiki/File:Piccolo_flute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VY_32_INOVACE_07_25_Dřevěné dechové nástroje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</a:t>
            </a:r>
            <a:r>
              <a:rPr lang="cs-CZ" sz="1700" dirty="0" smtClean="0"/>
              <a:t>obor/Předmět/Téma: Umění a kultura/Hudební výchova/Hudební nástroje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smtClean="0"/>
              <a:t>list:</a:t>
            </a:r>
            <a:r>
              <a:rPr lang="cs-CZ" sz="1700"/>
              <a:t> </a:t>
            </a:r>
            <a:r>
              <a:rPr lang="cs-CZ" sz="170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</a:t>
            </a:r>
            <a:r>
              <a:rPr lang="cs-CZ" sz="1700" dirty="0"/>
              <a:t>: Žáci se seznámí s rozdělením hudebních nástrojů. Poznají a poslechnou si </a:t>
            </a:r>
            <a:r>
              <a:rPr lang="cs-CZ" sz="1700" dirty="0" smtClean="0"/>
              <a:t>dřevěné dechové nástroje</a:t>
            </a:r>
            <a:r>
              <a:rPr lang="cs-CZ" sz="1700" dirty="0"/>
              <a:t>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Dechové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Bicí </a:t>
            </a:r>
            <a:endParaRPr lang="cs-CZ" dirty="0"/>
          </a:p>
        </p:txBody>
      </p:sp>
      <p:pic>
        <p:nvPicPr>
          <p:cNvPr id="1026" name="Picture 2" descr="C:\Documents and Settings\Monc a\Local Settings\Temporary Internet Files\Content.IE5\SB8UIX2O\MP90044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2288" y="1628800"/>
            <a:ext cx="6012160" cy="5373216"/>
          </a:xfrm>
          <a:prstGeom prst="teardrop">
            <a:avLst/>
          </a:prstGeom>
          <a:noFill/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35730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Dechové nástroje dělíme podle toho, z kterého materiálu jsou vyrobeny.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73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nástroje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55576" y="1844824"/>
            <a:ext cx="7776864" cy="1296144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těchto nástrojů vzniká zvuk pomocí vzduchu.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55576" y="35730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Dechové nástroje dělíme podle toho, z kterého materiálu jsou vyrobeny.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827584" y="5373216"/>
            <a:ext cx="7776864" cy="136815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Zvláštní skupinou jsou vícehlasé dechové nástroje.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Nespojuje je materiál, ze kterého jsou vyrobeny,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ale to, že jsou schopny zahrát více tónů najednou.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73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31640087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59906413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385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29217530"/>
              </p:ext>
            </p:extLst>
          </p:nvPr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385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dechových nástrojů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683568" y="1556792"/>
          <a:ext cx="777686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385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251520" y="1700808"/>
            <a:ext cx="6408712" cy="4968552"/>
          </a:xfrm>
          <a:prstGeom prst="irregularSeal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Tyto nástroje jsou vyrobeny ze dřeva.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Existují ale výjimky – viz dále.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Monča\Local Settings\Temporary Internet Files\Content.IE5\GF0E251W\MP9004035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486646"/>
            <a:ext cx="3275350" cy="2182714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7909451" y="4283804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050" name="Picture 2" descr="http://upload.wikimedia.org/wikipedia/commons/a/a1/Zobcove_flet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2271459"/>
            <a:ext cx="9030692" cy="367782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628800"/>
            <a:ext cx="6628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Zobcová flétna – altová, sopránová, sopraninová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242088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050" name="Picture 2" descr="http://upload.wikimedia.org/wikipedia/commons/a/a1/Zobcove_flet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2271459"/>
            <a:ext cx="9030692" cy="367782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1628800"/>
            <a:ext cx="6628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Zobcová flétna – altová, sopránová, sopraninová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949280"/>
            <a:ext cx="48578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?v=vpR1c8lb7mY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2420888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026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f/fe/Piccolo_flu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2875" y="3967931"/>
            <a:ext cx="4353621" cy="27014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452320" y="4221088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20484" name="Picture 4" descr="http://upload.wikimedia.org/wikipedia/commons/5/5e/Western_concert_flut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01" y="3391868"/>
            <a:ext cx="4371910" cy="32774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1628800"/>
            <a:ext cx="186621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Příčná flétna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628800"/>
            <a:ext cx="100418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Pikola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496" y="3059668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f/fe/Piccolo_flu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2875" y="3967931"/>
            <a:ext cx="4353621" cy="27014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452320" y="4221088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20484" name="Picture 4" descr="http://upload.wikimedia.org/wikipedia/commons/5/5e/Western_concert_flut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01" y="3391868"/>
            <a:ext cx="4371910" cy="32774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1628800"/>
            <a:ext cx="452444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Příčná flétna</a:t>
            </a:r>
          </a:p>
          <a:p>
            <a:r>
              <a:rPr lang="cs-CZ" dirty="0" smtClean="0"/>
              <a:t>- Je vyrobena z kovu.</a:t>
            </a:r>
          </a:p>
          <a:p>
            <a:pPr>
              <a:buFontTx/>
              <a:buChar char="-"/>
            </a:pPr>
            <a:r>
              <a:rPr lang="cs-CZ" dirty="0" smtClean="0"/>
              <a:t>Do dřevěných dechových nástrojů patří</a:t>
            </a:r>
          </a:p>
          <a:p>
            <a:r>
              <a:rPr lang="cs-CZ" dirty="0" smtClean="0"/>
              <a:t>  proto, že její předchůdci se vyráběli ze dřeva.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628800"/>
            <a:ext cx="10041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Pikola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496" y="3059668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827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0482" name="Picture 2" descr="http://upload.wikimedia.org/wikipedia/commons/f/fe/Piccolo_flu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2875" y="3967931"/>
            <a:ext cx="4353621" cy="27014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452320" y="4221088"/>
            <a:ext cx="758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20484" name="Picture 4" descr="http://upload.wikimedia.org/wikipedia/commons/5/5e/Western_concert_flut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01" y="3391868"/>
            <a:ext cx="4371910" cy="32774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1628800"/>
            <a:ext cx="452444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Příčná flétna</a:t>
            </a:r>
          </a:p>
          <a:p>
            <a:r>
              <a:rPr lang="cs-CZ" dirty="0" smtClean="0"/>
              <a:t>- Je vyrobena z kovu.</a:t>
            </a:r>
          </a:p>
          <a:p>
            <a:pPr>
              <a:buFontTx/>
              <a:buChar char="-"/>
            </a:pPr>
            <a:r>
              <a:rPr lang="cs-CZ" dirty="0" smtClean="0"/>
              <a:t>Do dřevěných dechových nástrojů patří</a:t>
            </a:r>
          </a:p>
          <a:p>
            <a:r>
              <a:rPr lang="cs-CZ" dirty="0" smtClean="0"/>
              <a:t>  proto, že její předchůdci se vyráběli ze dřeva.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628800"/>
            <a:ext cx="42947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Pikola</a:t>
            </a:r>
          </a:p>
          <a:p>
            <a:r>
              <a:rPr lang="cs-CZ" dirty="0" smtClean="0"/>
              <a:t>- Je o polovinu kratší, než příčná flétna.</a:t>
            </a:r>
          </a:p>
          <a:p>
            <a:r>
              <a:rPr lang="cs-CZ" dirty="0" smtClean="0"/>
              <a:t>- Hraje nejvýš ze všech dechových nástrojů.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496" y="3059668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8273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380799"/>
            <a:ext cx="67757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Příčná flétna:</a:t>
            </a:r>
          </a:p>
          <a:p>
            <a:r>
              <a:rPr lang="cs-CZ" sz="2400" b="1" dirty="0" smtClean="0">
                <a:hlinkClick r:id="rId2"/>
              </a:rPr>
              <a:t>http://www.</a:t>
            </a:r>
            <a:r>
              <a:rPr lang="cs-CZ" sz="2400" b="1" dirty="0" err="1" smtClean="0">
                <a:hlinkClick r:id="rId2"/>
              </a:rPr>
              <a:t>youtube.com</a:t>
            </a:r>
            <a:r>
              <a:rPr lang="cs-CZ" sz="2400" b="1" dirty="0" smtClean="0">
                <a:hlinkClick r:id="rId2"/>
              </a:rPr>
              <a:t>/</a:t>
            </a:r>
            <a:r>
              <a:rPr lang="cs-CZ" sz="2400" b="1" dirty="0" err="1" smtClean="0">
                <a:hlinkClick r:id="rId2"/>
              </a:rPr>
              <a:t>watch</a:t>
            </a:r>
            <a:r>
              <a:rPr lang="cs-CZ" sz="2400" b="1" dirty="0" smtClean="0">
                <a:hlinkClick r:id="rId2"/>
              </a:rPr>
              <a:t>?v=bHkiu30POno</a:t>
            </a:r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892967"/>
            <a:ext cx="67857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Pikola:</a:t>
            </a:r>
          </a:p>
          <a:p>
            <a:r>
              <a:rPr lang="cs-CZ" sz="2400" b="1" dirty="0" smtClean="0">
                <a:hlinkClick r:id="rId3"/>
              </a:rPr>
              <a:t>http://www.</a:t>
            </a:r>
            <a:r>
              <a:rPr lang="cs-CZ" sz="2400" b="1" dirty="0" err="1" smtClean="0">
                <a:hlinkClick r:id="rId3"/>
              </a:rPr>
              <a:t>youtube.com</a:t>
            </a:r>
            <a:r>
              <a:rPr lang="cs-CZ" sz="2400" b="1" dirty="0" smtClean="0">
                <a:hlinkClick r:id="rId3"/>
              </a:rPr>
              <a:t>/</a:t>
            </a:r>
            <a:r>
              <a:rPr lang="cs-CZ" sz="2400" b="1" dirty="0" err="1" smtClean="0">
                <a:hlinkClick r:id="rId3"/>
              </a:rPr>
              <a:t>watch</a:t>
            </a:r>
            <a:r>
              <a:rPr lang="cs-CZ" sz="2400" b="1" dirty="0" smtClean="0">
                <a:hlinkClick r:id="rId3"/>
              </a:rPr>
              <a:t>?v=t0vegQ3Ro3U</a:t>
            </a:r>
            <a:endParaRPr lang="cs-CZ" sz="2400" b="1" dirty="0" smtClean="0"/>
          </a:p>
          <a:p>
            <a:endParaRPr lang="cs-CZ" sz="2400" b="1" dirty="0"/>
          </a:p>
        </p:txBody>
      </p:sp>
      <p:pic>
        <p:nvPicPr>
          <p:cNvPr id="21506" name="Picture 2" descr="C:\Documents and Settings\Monča\Local Settings\Temporary Internet Files\Content.IE5\0XXSMS5M\MC9004404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7656" y="1916832"/>
            <a:ext cx="1828800" cy="15557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56376" y="1628800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9/91/Clarinets_germ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556792"/>
            <a:ext cx="2004708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1628800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84482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Klarinet</a:t>
            </a:r>
            <a:endParaRPr lang="cs-CZ" sz="24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9/91/Clarinets_germ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556792"/>
            <a:ext cx="2004708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1628800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84482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Klarinet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2564904"/>
            <a:ext cx="5544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vzniku tónu je potřeba dřevěný pátek, který se vkládá</a:t>
            </a:r>
          </a:p>
          <a:p>
            <a:r>
              <a:rPr lang="cs-CZ" dirty="0" smtClean="0"/>
              <a:t>na hubičku, což je horní část nástroje.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966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2530" name="Picture 2" descr="http://upload.wikimedia.org/wikipedia/commons/9/91/Clarinets_germ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1" y="1556792"/>
            <a:ext cx="2004708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1628800"/>
            <a:ext cx="747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84482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Klarinet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2564904"/>
            <a:ext cx="5544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vzniku tónu je potřeba dřevěný pátek, který se vkládá</a:t>
            </a:r>
          </a:p>
          <a:p>
            <a:r>
              <a:rPr lang="cs-CZ" dirty="0" smtClean="0"/>
              <a:t>na hubičku, což je horní část nástroje.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365104"/>
            <a:ext cx="49078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?v=5LpSqykddUo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966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3554" name="Picture 2" descr="http://upload.wikimedia.org/wikipedia/commons/4/4f/Oboe_mode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91667"/>
            <a:ext cx="5990861" cy="421359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16216" y="1916832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Hoboj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772816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3554" name="Picture 2" descr="http://upload.wikimedia.org/wikipedia/commons/4/4f/Oboe_mode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91667"/>
            <a:ext cx="5990861" cy="421359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16216" y="1916832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Hoboj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772816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492896"/>
            <a:ext cx="32882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horní části nemá hubičku</a:t>
            </a:r>
          </a:p>
          <a:p>
            <a:r>
              <a:rPr lang="cs-CZ" dirty="0" smtClean="0"/>
              <a:t>jako klarinet, ale tzv. strojek.</a:t>
            </a:r>
          </a:p>
          <a:p>
            <a:endParaRPr lang="cs-CZ" dirty="0" smtClean="0"/>
          </a:p>
          <a:p>
            <a:r>
              <a:rPr lang="cs-CZ" dirty="0" smtClean="0"/>
              <a:t>Ten je složen ze dvou dřevěných</a:t>
            </a:r>
          </a:p>
          <a:p>
            <a:r>
              <a:rPr lang="cs-CZ" dirty="0" smtClean="0"/>
              <a:t>plátků připevněných na kovovou</a:t>
            </a:r>
          </a:p>
          <a:p>
            <a:r>
              <a:rPr lang="cs-CZ" dirty="0" smtClean="0"/>
              <a:t>rourku.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806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3554" name="Picture 2" descr="http://upload.wikimedia.org/wikipedia/commons/4/4f/Oboe_moder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91667"/>
            <a:ext cx="5990861" cy="421359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516216" y="1916832"/>
            <a:ext cx="990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Hoboj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772816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492896"/>
            <a:ext cx="32882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horní části nemá hubičku</a:t>
            </a:r>
          </a:p>
          <a:p>
            <a:r>
              <a:rPr lang="cs-CZ" dirty="0" smtClean="0"/>
              <a:t>jako klarinet, ale tzv. strojek.</a:t>
            </a:r>
          </a:p>
          <a:p>
            <a:endParaRPr lang="cs-CZ" dirty="0" smtClean="0"/>
          </a:p>
          <a:p>
            <a:r>
              <a:rPr lang="cs-CZ" dirty="0" smtClean="0"/>
              <a:t>Ten je složen ze dvou dřevěných</a:t>
            </a:r>
          </a:p>
          <a:p>
            <a:r>
              <a:rPr lang="cs-CZ" dirty="0" smtClean="0"/>
              <a:t>plátků připevněných na kovovou</a:t>
            </a:r>
          </a:p>
          <a:p>
            <a:r>
              <a:rPr lang="cs-CZ" dirty="0" smtClean="0"/>
              <a:t>rourku.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661248"/>
            <a:ext cx="50358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?v=2jDHUUCeeHU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84806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4578" name="Picture 2" descr="http://upload.wikimedia.org/wikipedia/commons/a/ab/FoxBasso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2300333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75656" y="6237312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988840"/>
            <a:ext cx="960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Fagot</a:t>
            </a:r>
            <a:endParaRPr lang="cs-CZ" sz="2400" b="1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4578" name="Picture 2" descr="http://upload.wikimedia.org/wikipedia/commons/a/ab/FoxBasso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2300333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75656" y="6237312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988840"/>
            <a:ext cx="960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Fagot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636912"/>
            <a:ext cx="4304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Fagot je nejhlubší dřevěný dechový nástroj.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19347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24578" name="Picture 2" descr="http://upload.wikimedia.org/wikipedia/commons/a/ab/FoxBasso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556792"/>
            <a:ext cx="2300333" cy="525658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75656" y="6237312"/>
            <a:ext cx="770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988840"/>
            <a:ext cx="960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Fagot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636912"/>
            <a:ext cx="4304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Fagot je nejhlubší dřevěný dechový nástroj.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4437112"/>
            <a:ext cx="48143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daJsuToRtaA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19347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1026" name="Picture 2" descr="http://upload.wikimedia.org/wikipedia/commons/6/66/JayCEastonSaxFami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678741"/>
            <a:ext cx="3932436" cy="499061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1988840"/>
            <a:ext cx="1289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Saxofon</a:t>
            </a:r>
            <a:endParaRPr lang="cs-CZ" sz="2400" b="1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1026" name="Picture 2" descr="http://upload.wikimedia.org/wikipedia/commons/6/66/JayCEastonSaxFami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678741"/>
            <a:ext cx="3932436" cy="499061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1988840"/>
            <a:ext cx="1289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Saxofon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780928"/>
            <a:ext cx="401898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Saxofon je vyrobený z kovu.</a:t>
            </a:r>
          </a:p>
          <a:p>
            <a:r>
              <a:rPr lang="cs-CZ" dirty="0" smtClean="0"/>
              <a:t>Jeho předchůdcem je klarinet.</a:t>
            </a:r>
          </a:p>
          <a:p>
            <a:r>
              <a:rPr lang="cs-CZ" dirty="0" smtClean="0"/>
              <a:t>Používá dřevěný plátek, proto patří mezi</a:t>
            </a:r>
          </a:p>
          <a:p>
            <a:r>
              <a:rPr lang="cs-CZ" dirty="0" smtClean="0"/>
              <a:t>dřevěné dechové nástroje.</a:t>
            </a:r>
          </a:p>
          <a:p>
            <a:r>
              <a:rPr lang="cs-CZ" dirty="0" smtClean="0"/>
              <a:t>Existuje několik druhů saxofonů.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6904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1026" name="Picture 2" descr="http://upload.wikimedia.org/wikipedia/commons/6/66/JayCEastonSaxFami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1678741"/>
            <a:ext cx="3932436" cy="499061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1988840"/>
            <a:ext cx="1289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Saxofon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780928"/>
            <a:ext cx="401898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Saxofon je vyrobený z kovu.</a:t>
            </a:r>
          </a:p>
          <a:p>
            <a:r>
              <a:rPr lang="cs-CZ" dirty="0" smtClean="0"/>
              <a:t>Jeho předchůdcem je klarinet.</a:t>
            </a:r>
          </a:p>
          <a:p>
            <a:r>
              <a:rPr lang="cs-CZ" dirty="0" smtClean="0"/>
              <a:t>Používá dřevěný plátek, proto patří mezi</a:t>
            </a:r>
          </a:p>
          <a:p>
            <a:r>
              <a:rPr lang="cs-CZ" dirty="0" smtClean="0"/>
              <a:t>dřevěné dechové nástroje.</a:t>
            </a:r>
          </a:p>
          <a:p>
            <a:r>
              <a:rPr lang="cs-CZ" dirty="0" smtClean="0"/>
              <a:t>Existuje několik druhů saxofonů.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5313982"/>
            <a:ext cx="49075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si: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?v=wqAl90V4w-8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6904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83575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6 – Klipart Microsoft PowerPoint</a:t>
            </a:r>
          </a:p>
          <a:p>
            <a:r>
              <a:rPr lang="cs-CZ" dirty="0" smtClean="0"/>
              <a:t>Obr.3  - </a:t>
            </a:r>
            <a:r>
              <a:rPr lang="cs-CZ" dirty="0">
                <a:hlinkClick r:id="rId2"/>
              </a:rPr>
              <a:t>http://commons.wikimedia.org/wiki/File:Zobcove_fletny.jpg?uselang=cs</a:t>
            </a:r>
            <a:endParaRPr lang="cs-CZ" dirty="0" smtClean="0"/>
          </a:p>
          <a:p>
            <a:r>
              <a:rPr lang="cs-CZ" dirty="0" smtClean="0"/>
              <a:t>Obr. 4 – </a:t>
            </a:r>
            <a:r>
              <a:rPr lang="cs-CZ" dirty="0">
                <a:hlinkClick r:id="rId3"/>
              </a:rPr>
              <a:t>http://commons.wikimedia.org/wiki/File:Western_concert_flute_2.JPG?uselang=cs</a:t>
            </a:r>
            <a:endParaRPr lang="cs-CZ" dirty="0" smtClean="0"/>
          </a:p>
          <a:p>
            <a:r>
              <a:rPr lang="cs-CZ" dirty="0" smtClean="0"/>
              <a:t>Obr. 5 - </a:t>
            </a:r>
            <a:r>
              <a:rPr lang="cs-CZ" dirty="0">
                <a:hlinkClick r:id="rId4"/>
              </a:rPr>
              <a:t>http://commons.wikimedia.org/wiki/File:Piccolo_flute2.jpg?uselang=cs</a:t>
            </a:r>
            <a:endParaRPr lang="cs-CZ" dirty="0" smtClean="0"/>
          </a:p>
          <a:p>
            <a:r>
              <a:rPr lang="cs-CZ" dirty="0" smtClean="0"/>
              <a:t>Obr. 7 – </a:t>
            </a:r>
            <a:r>
              <a:rPr lang="cs-CZ" dirty="0">
                <a:hlinkClick r:id="rId5"/>
              </a:rPr>
              <a:t>http://commons.wikimedia.org/wiki/File:Clarinets_german.jpg?uselang=cs</a:t>
            </a:r>
            <a:endParaRPr lang="cs-CZ" dirty="0" smtClean="0"/>
          </a:p>
          <a:p>
            <a:r>
              <a:rPr lang="cs-CZ" dirty="0" smtClean="0"/>
              <a:t>Obr. 8 – </a:t>
            </a:r>
            <a:r>
              <a:rPr lang="cs-CZ" dirty="0">
                <a:hlinkClick r:id="rId6"/>
              </a:rPr>
              <a:t>http://commons.wikimedia.org/wiki/File:Oboe_modern.jpg?uselang=cs</a:t>
            </a:r>
            <a:endParaRPr lang="cs-CZ" dirty="0" smtClean="0"/>
          </a:p>
          <a:p>
            <a:r>
              <a:rPr lang="cs-CZ" dirty="0" smtClean="0"/>
              <a:t>Obr. 9 -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commons.wikimedia.org/wiki/File:FoxBassoon.jpg?uselang=cs</a:t>
            </a:r>
            <a:endParaRPr lang="cs-CZ" dirty="0" smtClean="0"/>
          </a:p>
          <a:p>
            <a:r>
              <a:rPr lang="cs-CZ" dirty="0" smtClean="0"/>
              <a:t>Odkazy byly vloženy dne 15.11.2012.</a:t>
            </a:r>
          </a:p>
          <a:p>
            <a:r>
              <a:rPr lang="cs-CZ" dirty="0" smtClean="0"/>
              <a:t>Není-li uvedeno jinak, </a:t>
            </a:r>
            <a:r>
              <a:rPr lang="cs-CZ" smtClean="0"/>
              <a:t>vlastní zdroje.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128</TotalTime>
  <Words>663</Words>
  <Application>Microsoft Office PowerPoint</Application>
  <PresentationFormat>Předvádění na obrazovce (4:3)</PresentationFormat>
  <Paragraphs>193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30</vt:i4>
      </vt:variant>
    </vt:vector>
  </HeadingPairs>
  <TitlesOfParts>
    <vt:vector size="32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Hudební nástroje</vt:lpstr>
      <vt:lpstr>Základní dělení</vt:lpstr>
      <vt:lpstr>Dechové nástroje</vt:lpstr>
      <vt:lpstr>Dechové nástroje</vt:lpstr>
      <vt:lpstr>Dechové nástroje</vt:lpstr>
      <vt:lpstr>Dělení dechových nástrojů</vt:lpstr>
      <vt:lpstr>Dělení dechových nástrojů</vt:lpstr>
      <vt:lpstr>Dělení dechových nástrojů</vt:lpstr>
      <vt:lpstr>Dělení dechových nástrojů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Poslechněte si: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Dřevěné dechové nástroje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31</cp:revision>
  <dcterms:created xsi:type="dcterms:W3CDTF">2012-11-04T17:08:50Z</dcterms:created>
  <dcterms:modified xsi:type="dcterms:W3CDTF">2013-10-28T12:27:26Z</dcterms:modified>
</cp:coreProperties>
</file>