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57" r:id="rId4"/>
    <p:sldId id="258" r:id="rId5"/>
    <p:sldId id="268" r:id="rId6"/>
    <p:sldId id="271" r:id="rId7"/>
    <p:sldId id="272" r:id="rId8"/>
    <p:sldId id="260" r:id="rId9"/>
    <p:sldId id="273" r:id="rId10"/>
    <p:sldId id="274" r:id="rId11"/>
    <p:sldId id="275" r:id="rId12"/>
    <p:sldId id="261" r:id="rId13"/>
    <p:sldId id="263" r:id="rId14"/>
    <p:sldId id="276" r:id="rId15"/>
    <p:sldId id="277" r:id="rId16"/>
    <p:sldId id="264" r:id="rId17"/>
    <p:sldId id="278" r:id="rId18"/>
    <p:sldId id="279" r:id="rId19"/>
    <p:sldId id="265" r:id="rId20"/>
    <p:sldId id="280" r:id="rId21"/>
    <p:sldId id="281" r:id="rId22"/>
    <p:sldId id="266" r:id="rId23"/>
    <p:sldId id="282" r:id="rId24"/>
    <p:sldId id="283" r:id="rId25"/>
    <p:sldId id="267" r:id="rId26"/>
    <p:sldId id="26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8B6C3E65-E09B-4B21-8A04-295F2A0C40E2}" type="presOf" srcId="{962EF565-09C0-420B-9AFF-11786A2BA2D9}" destId="{CB1A4EAA-E56B-4F28-9F0C-AA59694A21F3}" srcOrd="0" destOrd="0" presId="urn:microsoft.com/office/officeart/2005/8/layout/orgChart1"/>
    <dgm:cxn modelId="{3D25399C-72E9-4CA5-88F9-C88706B38D05}" type="presOf" srcId="{560EA556-B480-49E2-9567-B9FBF7ADC1E8}" destId="{EDFF62DD-BC01-43C3-A49B-8C82453777BE}" srcOrd="1" destOrd="0" presId="urn:microsoft.com/office/officeart/2005/8/layout/orgChart1"/>
    <dgm:cxn modelId="{29A4BEC5-D0A8-4B6C-BD4B-3E4F1FEF0893}" type="presOf" srcId="{51DAF88D-04BA-4B25-9B5E-0CF4BC464CB5}" destId="{ED894FDE-2CB5-4846-B7B9-C654F9F432E1}" srcOrd="0" destOrd="0" presId="urn:microsoft.com/office/officeart/2005/8/layout/orgChart1"/>
    <dgm:cxn modelId="{27EC1D40-1060-46B5-8801-7E32806A8E2E}" type="presOf" srcId="{02771455-AA62-4DEF-8867-063761CDF7C5}" destId="{FBFB7841-8D67-4C33-8D16-591A8E6BC105}" srcOrd="0" destOrd="0" presId="urn:microsoft.com/office/officeart/2005/8/layout/orgChart1"/>
    <dgm:cxn modelId="{993D7DD9-B08E-4D4C-811A-34A8C657DF6E}" type="presOf" srcId="{962EF565-09C0-420B-9AFF-11786A2BA2D9}" destId="{43775F0E-8078-46CE-9097-DE233210E786}" srcOrd="1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127F751E-E50F-438B-B70C-0F12795C0FE6}" type="presOf" srcId="{560EA556-B480-49E2-9567-B9FBF7ADC1E8}" destId="{60D16C70-927F-4898-A3F7-9693A4579829}" srcOrd="0" destOrd="0" presId="urn:microsoft.com/office/officeart/2005/8/layout/orgChart1"/>
    <dgm:cxn modelId="{FC39E8B7-35AE-40E7-9132-5F9E68E446FB}" type="presOf" srcId="{7E555C2B-1BEE-4B55-8774-B2488101CF4D}" destId="{56F95A63-05A6-486D-90A4-48D17D135D76}" srcOrd="0" destOrd="0" presId="urn:microsoft.com/office/officeart/2005/8/layout/orgChart1"/>
    <dgm:cxn modelId="{AE8C87FD-C020-468E-AD56-FB168DAEE70D}" type="presOf" srcId="{C67FA3BB-EA4C-4479-994A-D27E04488094}" destId="{9E927A32-D441-40F9-AA72-4A366D3C3692}" srcOrd="0" destOrd="0" presId="urn:microsoft.com/office/officeart/2005/8/layout/orgChart1"/>
    <dgm:cxn modelId="{EE585D00-8B89-4AEC-901A-58570383AD78}" type="presOf" srcId="{3AA24459-14F8-415A-B896-7F5B18956559}" destId="{815B5EAA-6C2B-4E8F-AD50-5FD22F1E85C4}" srcOrd="0" destOrd="0" presId="urn:microsoft.com/office/officeart/2005/8/layout/orgChart1"/>
    <dgm:cxn modelId="{01EA4F50-4173-4CBC-A67D-B178ED91DAE3}" type="presOf" srcId="{02771455-AA62-4DEF-8867-063761CDF7C5}" destId="{B7132992-BEDB-4069-8849-005F2FAEE512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1792E204-D8DD-4565-AF26-BDBA3E2920B9}" type="presOf" srcId="{17B72076-8EA2-4BBC-9322-3FDB497CD2E3}" destId="{552CC123-D233-4747-BA3F-28CC7166AFDA}" srcOrd="0" destOrd="0" presId="urn:microsoft.com/office/officeart/2005/8/layout/orgChart1"/>
    <dgm:cxn modelId="{2410E50A-3387-4AF2-895A-1D1D20DD2801}" type="presOf" srcId="{C67FA3BB-EA4C-4479-994A-D27E04488094}" destId="{D9BB6511-BD20-4B35-AC6A-74686F28E597}" srcOrd="1" destOrd="0" presId="urn:microsoft.com/office/officeart/2005/8/layout/orgChart1"/>
    <dgm:cxn modelId="{990F8EE2-7BB0-4B1E-8B34-461ED49FCEC6}" type="presParOf" srcId="{56F95A63-05A6-486D-90A4-48D17D135D76}" destId="{BE8F44C3-FB27-404A-999E-CA5FD5CD2AD2}" srcOrd="0" destOrd="0" presId="urn:microsoft.com/office/officeart/2005/8/layout/orgChart1"/>
    <dgm:cxn modelId="{13FBE2F6-272C-4966-B10F-BA4882E84B5C}" type="presParOf" srcId="{BE8F44C3-FB27-404A-999E-CA5FD5CD2AD2}" destId="{8EC6BA24-359C-4728-88AF-05DFE4EEAB47}" srcOrd="0" destOrd="0" presId="urn:microsoft.com/office/officeart/2005/8/layout/orgChart1"/>
    <dgm:cxn modelId="{955AD7E0-E652-475C-92BD-913DAF7487B9}" type="presParOf" srcId="{8EC6BA24-359C-4728-88AF-05DFE4EEAB47}" destId="{CB1A4EAA-E56B-4F28-9F0C-AA59694A21F3}" srcOrd="0" destOrd="0" presId="urn:microsoft.com/office/officeart/2005/8/layout/orgChart1"/>
    <dgm:cxn modelId="{0353CFA6-8A6F-449C-A77F-9910E914D7A6}" type="presParOf" srcId="{8EC6BA24-359C-4728-88AF-05DFE4EEAB47}" destId="{43775F0E-8078-46CE-9097-DE233210E786}" srcOrd="1" destOrd="0" presId="urn:microsoft.com/office/officeart/2005/8/layout/orgChart1"/>
    <dgm:cxn modelId="{AAB391B6-E8FA-4BEF-B42C-B76D09B38099}" type="presParOf" srcId="{BE8F44C3-FB27-404A-999E-CA5FD5CD2AD2}" destId="{8FC49C51-478F-4D85-9D89-301F7DB4EBA0}" srcOrd="1" destOrd="0" presId="urn:microsoft.com/office/officeart/2005/8/layout/orgChart1"/>
    <dgm:cxn modelId="{AD9D2ABD-711D-4F86-AF18-604B4E8E73A8}" type="presParOf" srcId="{8FC49C51-478F-4D85-9D89-301F7DB4EBA0}" destId="{815B5EAA-6C2B-4E8F-AD50-5FD22F1E85C4}" srcOrd="0" destOrd="0" presId="urn:microsoft.com/office/officeart/2005/8/layout/orgChart1"/>
    <dgm:cxn modelId="{3519010A-62BA-4139-A36E-61B5A90852DF}" type="presParOf" srcId="{8FC49C51-478F-4D85-9D89-301F7DB4EBA0}" destId="{376BFDF7-0145-4CDA-AAE1-CBE6E6287318}" srcOrd="1" destOrd="0" presId="urn:microsoft.com/office/officeart/2005/8/layout/orgChart1"/>
    <dgm:cxn modelId="{3FE254E8-6C6F-4B2C-BC3F-C11B2AC64CBD}" type="presParOf" srcId="{376BFDF7-0145-4CDA-AAE1-CBE6E6287318}" destId="{5C7B4F53-7586-4115-80D4-2A4F2A66D966}" srcOrd="0" destOrd="0" presId="urn:microsoft.com/office/officeart/2005/8/layout/orgChart1"/>
    <dgm:cxn modelId="{9BB2A9E6-BBA1-44A7-AF4D-C8DDF520A4D8}" type="presParOf" srcId="{5C7B4F53-7586-4115-80D4-2A4F2A66D966}" destId="{9E927A32-D441-40F9-AA72-4A366D3C3692}" srcOrd="0" destOrd="0" presId="urn:microsoft.com/office/officeart/2005/8/layout/orgChart1"/>
    <dgm:cxn modelId="{6BD4F5EF-206F-47C1-940A-67DFCF43DAED}" type="presParOf" srcId="{5C7B4F53-7586-4115-80D4-2A4F2A66D966}" destId="{D9BB6511-BD20-4B35-AC6A-74686F28E597}" srcOrd="1" destOrd="0" presId="urn:microsoft.com/office/officeart/2005/8/layout/orgChart1"/>
    <dgm:cxn modelId="{C98F8221-51E1-4C66-8BC2-918B8734B2F4}" type="presParOf" srcId="{376BFDF7-0145-4CDA-AAE1-CBE6E6287318}" destId="{B9984167-1F0A-40CB-A428-5306574513DE}" srcOrd="1" destOrd="0" presId="urn:microsoft.com/office/officeart/2005/8/layout/orgChart1"/>
    <dgm:cxn modelId="{619377A6-C132-4B16-95E0-448D3A7249F7}" type="presParOf" srcId="{376BFDF7-0145-4CDA-AAE1-CBE6E6287318}" destId="{A67FC50F-A947-49E8-9574-28E9927BCF79}" srcOrd="2" destOrd="0" presId="urn:microsoft.com/office/officeart/2005/8/layout/orgChart1"/>
    <dgm:cxn modelId="{3B01FE6F-AAFE-4317-96AD-D6A47A0E2347}" type="presParOf" srcId="{8FC49C51-478F-4D85-9D89-301F7DB4EBA0}" destId="{552CC123-D233-4747-BA3F-28CC7166AFDA}" srcOrd="2" destOrd="0" presId="urn:microsoft.com/office/officeart/2005/8/layout/orgChart1"/>
    <dgm:cxn modelId="{B5CC9603-7926-4BED-849B-985FEF71F150}" type="presParOf" srcId="{8FC49C51-478F-4D85-9D89-301F7DB4EBA0}" destId="{1AE80290-6E0F-49E9-9D46-C2DB28634C55}" srcOrd="3" destOrd="0" presId="urn:microsoft.com/office/officeart/2005/8/layout/orgChart1"/>
    <dgm:cxn modelId="{14677E7B-7D38-4273-ABF1-0912093330E7}" type="presParOf" srcId="{1AE80290-6E0F-49E9-9D46-C2DB28634C55}" destId="{04053D62-E3E9-407F-8EA0-94561F6C9D01}" srcOrd="0" destOrd="0" presId="urn:microsoft.com/office/officeart/2005/8/layout/orgChart1"/>
    <dgm:cxn modelId="{ED466FC6-677B-49C5-83BE-DBD494E36FCA}" type="presParOf" srcId="{04053D62-E3E9-407F-8EA0-94561F6C9D01}" destId="{FBFB7841-8D67-4C33-8D16-591A8E6BC105}" srcOrd="0" destOrd="0" presId="urn:microsoft.com/office/officeart/2005/8/layout/orgChart1"/>
    <dgm:cxn modelId="{5C60F61A-A651-4A27-AC5C-7B6BD3148ABF}" type="presParOf" srcId="{04053D62-E3E9-407F-8EA0-94561F6C9D01}" destId="{B7132992-BEDB-4069-8849-005F2FAEE512}" srcOrd="1" destOrd="0" presId="urn:microsoft.com/office/officeart/2005/8/layout/orgChart1"/>
    <dgm:cxn modelId="{C321BA17-7BEB-441F-BB37-2F9B0C1CEFCF}" type="presParOf" srcId="{1AE80290-6E0F-49E9-9D46-C2DB28634C55}" destId="{6EE4C812-84A3-4958-8D5A-C0393BA87873}" srcOrd="1" destOrd="0" presId="urn:microsoft.com/office/officeart/2005/8/layout/orgChart1"/>
    <dgm:cxn modelId="{D55FF941-D2FD-4B55-BA67-6C9A883ACED6}" type="presParOf" srcId="{1AE80290-6E0F-49E9-9D46-C2DB28634C55}" destId="{F77F58FF-E325-4214-8A77-FE26651C6E2B}" srcOrd="2" destOrd="0" presId="urn:microsoft.com/office/officeart/2005/8/layout/orgChart1"/>
    <dgm:cxn modelId="{5FD01094-9228-436D-9881-6E1BB4FD6FC5}" type="presParOf" srcId="{8FC49C51-478F-4D85-9D89-301F7DB4EBA0}" destId="{ED894FDE-2CB5-4846-B7B9-C654F9F432E1}" srcOrd="4" destOrd="0" presId="urn:microsoft.com/office/officeart/2005/8/layout/orgChart1"/>
    <dgm:cxn modelId="{79D55350-2812-488F-84C7-64BBB5629ED9}" type="presParOf" srcId="{8FC49C51-478F-4D85-9D89-301F7DB4EBA0}" destId="{03A9A67A-08EE-469D-9F2B-38F06ED7EEC4}" srcOrd="5" destOrd="0" presId="urn:microsoft.com/office/officeart/2005/8/layout/orgChart1"/>
    <dgm:cxn modelId="{24BC0A06-C4A2-4F57-ACD4-231692CE2102}" type="presParOf" srcId="{03A9A67A-08EE-469D-9F2B-38F06ED7EEC4}" destId="{C78CE3E8-2F4B-43AF-9C7A-E6D8843A93E6}" srcOrd="0" destOrd="0" presId="urn:microsoft.com/office/officeart/2005/8/layout/orgChart1"/>
    <dgm:cxn modelId="{91EC0E51-35C1-4B76-B739-12DF1C37A58A}" type="presParOf" srcId="{C78CE3E8-2F4B-43AF-9C7A-E6D8843A93E6}" destId="{60D16C70-927F-4898-A3F7-9693A4579829}" srcOrd="0" destOrd="0" presId="urn:microsoft.com/office/officeart/2005/8/layout/orgChart1"/>
    <dgm:cxn modelId="{0F7A74D5-4D4F-4593-9D89-9F243FE3AB53}" type="presParOf" srcId="{C78CE3E8-2F4B-43AF-9C7A-E6D8843A93E6}" destId="{EDFF62DD-BC01-43C3-A49B-8C82453777BE}" srcOrd="1" destOrd="0" presId="urn:microsoft.com/office/officeart/2005/8/layout/orgChart1"/>
    <dgm:cxn modelId="{DFD1512A-EA08-4384-BE03-89E0208329F1}" type="presParOf" srcId="{03A9A67A-08EE-469D-9F2B-38F06ED7EEC4}" destId="{4BDBEF62-DD21-4754-9469-9833C611CB02}" srcOrd="1" destOrd="0" presId="urn:microsoft.com/office/officeart/2005/8/layout/orgChart1"/>
    <dgm:cxn modelId="{0CB0FA1E-D4D3-4F72-BC24-5A3600D9A2FF}" type="presParOf" srcId="{03A9A67A-08EE-469D-9F2B-38F06ED7EEC4}" destId="{3E58D038-07B6-42A2-A7F6-0C9A7290AE08}" srcOrd="2" destOrd="0" presId="urn:microsoft.com/office/officeart/2005/8/layout/orgChart1"/>
    <dgm:cxn modelId="{7FDC639B-3A19-4900-BF4D-73A9EA421758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6EC4E4F4-E51C-4080-B799-D0530B48D8E4}" type="presOf" srcId="{3AA24459-14F8-415A-B896-7F5B18956559}" destId="{815B5EAA-6C2B-4E8F-AD50-5FD22F1E85C4}" srcOrd="0" destOrd="0" presId="urn:microsoft.com/office/officeart/2005/8/layout/orgChart1"/>
    <dgm:cxn modelId="{A33271B8-0EB4-402F-8449-89ED1848DA4F}" type="presOf" srcId="{51DAF88D-04BA-4B25-9B5E-0CF4BC464CB5}" destId="{ED894FDE-2CB5-4846-B7B9-C654F9F432E1}" srcOrd="0" destOrd="0" presId="urn:microsoft.com/office/officeart/2005/8/layout/orgChart1"/>
    <dgm:cxn modelId="{56BBA074-8546-4A53-84BF-4C033FB4FE70}" type="presOf" srcId="{02771455-AA62-4DEF-8867-063761CDF7C5}" destId="{B7132992-BEDB-4069-8849-005F2FAEE512}" srcOrd="1" destOrd="0" presId="urn:microsoft.com/office/officeart/2005/8/layout/orgChart1"/>
    <dgm:cxn modelId="{88C5186D-0616-44DE-BE3F-91DE489610F7}" type="presOf" srcId="{962EF565-09C0-420B-9AFF-11786A2BA2D9}" destId="{CB1A4EAA-E56B-4F28-9F0C-AA59694A21F3}" srcOrd="0" destOrd="0" presId="urn:microsoft.com/office/officeart/2005/8/layout/orgChart1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97D62C80-B796-4026-9098-B4803D70170D}" type="presOf" srcId="{7E555C2B-1BEE-4B55-8774-B2488101CF4D}" destId="{56F95A63-05A6-486D-90A4-48D17D135D76}" srcOrd="0" destOrd="0" presId="urn:microsoft.com/office/officeart/2005/8/layout/orgChart1"/>
    <dgm:cxn modelId="{C12DCF65-A260-4450-A371-2251C00996AB}" type="presOf" srcId="{962EF565-09C0-420B-9AFF-11786A2BA2D9}" destId="{43775F0E-8078-46CE-9097-DE233210E786}" srcOrd="1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671FBD96-0FA0-49FF-8574-2013E072E138}" type="presOf" srcId="{C67FA3BB-EA4C-4479-994A-D27E04488094}" destId="{D9BB6511-BD20-4B35-AC6A-74686F28E597}" srcOrd="1" destOrd="0" presId="urn:microsoft.com/office/officeart/2005/8/layout/orgChart1"/>
    <dgm:cxn modelId="{3FCC5D6C-C006-4F6F-BA46-8BC379E6BE0D}" type="presOf" srcId="{17B72076-8EA2-4BBC-9322-3FDB497CD2E3}" destId="{552CC123-D233-4747-BA3F-28CC7166AFDA}" srcOrd="0" destOrd="0" presId="urn:microsoft.com/office/officeart/2005/8/layout/orgChart1"/>
    <dgm:cxn modelId="{A934A5C3-FC6F-4766-B4BA-A4D61D74E0DC}" type="presOf" srcId="{C67FA3BB-EA4C-4479-994A-D27E04488094}" destId="{9E927A32-D441-40F9-AA72-4A366D3C3692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F7817866-5CC8-45BC-AEFC-3A6894DD53E8}" type="presOf" srcId="{02771455-AA62-4DEF-8867-063761CDF7C5}" destId="{FBFB7841-8D67-4C33-8D16-591A8E6BC105}" srcOrd="0" destOrd="0" presId="urn:microsoft.com/office/officeart/2005/8/layout/orgChart1"/>
    <dgm:cxn modelId="{5D02D326-9319-4826-8298-12062CA10368}" type="presOf" srcId="{560EA556-B480-49E2-9567-B9FBF7ADC1E8}" destId="{EDFF62DD-BC01-43C3-A49B-8C82453777BE}" srcOrd="1" destOrd="0" presId="urn:microsoft.com/office/officeart/2005/8/layout/orgChart1"/>
    <dgm:cxn modelId="{463ABE2E-A473-4F34-8BFC-1A7E9CEB5AEA}" type="presOf" srcId="{560EA556-B480-49E2-9567-B9FBF7ADC1E8}" destId="{60D16C70-927F-4898-A3F7-9693A4579829}" srcOrd="0" destOrd="0" presId="urn:microsoft.com/office/officeart/2005/8/layout/orgChart1"/>
    <dgm:cxn modelId="{E6F35EDE-00A8-42FA-AAA2-EDBCAE7F6D24}" type="presParOf" srcId="{56F95A63-05A6-486D-90A4-48D17D135D76}" destId="{BE8F44C3-FB27-404A-999E-CA5FD5CD2AD2}" srcOrd="0" destOrd="0" presId="urn:microsoft.com/office/officeart/2005/8/layout/orgChart1"/>
    <dgm:cxn modelId="{9945E954-F423-4D13-9201-FA381757DE13}" type="presParOf" srcId="{BE8F44C3-FB27-404A-999E-CA5FD5CD2AD2}" destId="{8EC6BA24-359C-4728-88AF-05DFE4EEAB47}" srcOrd="0" destOrd="0" presId="urn:microsoft.com/office/officeart/2005/8/layout/orgChart1"/>
    <dgm:cxn modelId="{EEA5DB4E-FA72-45CC-9D6A-EFB3208A1341}" type="presParOf" srcId="{8EC6BA24-359C-4728-88AF-05DFE4EEAB47}" destId="{CB1A4EAA-E56B-4F28-9F0C-AA59694A21F3}" srcOrd="0" destOrd="0" presId="urn:microsoft.com/office/officeart/2005/8/layout/orgChart1"/>
    <dgm:cxn modelId="{83BF62D0-B028-45D4-84C6-8EA2ADF3BFF3}" type="presParOf" srcId="{8EC6BA24-359C-4728-88AF-05DFE4EEAB47}" destId="{43775F0E-8078-46CE-9097-DE233210E786}" srcOrd="1" destOrd="0" presId="urn:microsoft.com/office/officeart/2005/8/layout/orgChart1"/>
    <dgm:cxn modelId="{6A28690A-6E15-43A5-8741-F8E86F3D144C}" type="presParOf" srcId="{BE8F44C3-FB27-404A-999E-CA5FD5CD2AD2}" destId="{8FC49C51-478F-4D85-9D89-301F7DB4EBA0}" srcOrd="1" destOrd="0" presId="urn:microsoft.com/office/officeart/2005/8/layout/orgChart1"/>
    <dgm:cxn modelId="{EDB92CAD-8393-4BE9-9C3F-68BB18E39C8F}" type="presParOf" srcId="{8FC49C51-478F-4D85-9D89-301F7DB4EBA0}" destId="{815B5EAA-6C2B-4E8F-AD50-5FD22F1E85C4}" srcOrd="0" destOrd="0" presId="urn:microsoft.com/office/officeart/2005/8/layout/orgChart1"/>
    <dgm:cxn modelId="{2F37B38E-9FDE-40C7-9C41-C45D8E362ADF}" type="presParOf" srcId="{8FC49C51-478F-4D85-9D89-301F7DB4EBA0}" destId="{376BFDF7-0145-4CDA-AAE1-CBE6E6287318}" srcOrd="1" destOrd="0" presId="urn:microsoft.com/office/officeart/2005/8/layout/orgChart1"/>
    <dgm:cxn modelId="{180A17CF-ADEA-4345-A818-EB615FE82FE0}" type="presParOf" srcId="{376BFDF7-0145-4CDA-AAE1-CBE6E6287318}" destId="{5C7B4F53-7586-4115-80D4-2A4F2A66D966}" srcOrd="0" destOrd="0" presId="urn:microsoft.com/office/officeart/2005/8/layout/orgChart1"/>
    <dgm:cxn modelId="{46BD9F23-3491-4FF2-A7C0-47FBD104EB90}" type="presParOf" srcId="{5C7B4F53-7586-4115-80D4-2A4F2A66D966}" destId="{9E927A32-D441-40F9-AA72-4A366D3C3692}" srcOrd="0" destOrd="0" presId="urn:microsoft.com/office/officeart/2005/8/layout/orgChart1"/>
    <dgm:cxn modelId="{2D4DAA20-9209-4B4E-9FF8-F17D0A694667}" type="presParOf" srcId="{5C7B4F53-7586-4115-80D4-2A4F2A66D966}" destId="{D9BB6511-BD20-4B35-AC6A-74686F28E597}" srcOrd="1" destOrd="0" presId="urn:microsoft.com/office/officeart/2005/8/layout/orgChart1"/>
    <dgm:cxn modelId="{E3F16986-2368-4F77-ACBA-1E7A0F71A515}" type="presParOf" srcId="{376BFDF7-0145-4CDA-AAE1-CBE6E6287318}" destId="{B9984167-1F0A-40CB-A428-5306574513DE}" srcOrd="1" destOrd="0" presId="urn:microsoft.com/office/officeart/2005/8/layout/orgChart1"/>
    <dgm:cxn modelId="{3EBD5A82-601D-4B2F-B8D6-479AA759B988}" type="presParOf" srcId="{376BFDF7-0145-4CDA-AAE1-CBE6E6287318}" destId="{A67FC50F-A947-49E8-9574-28E9927BCF79}" srcOrd="2" destOrd="0" presId="urn:microsoft.com/office/officeart/2005/8/layout/orgChart1"/>
    <dgm:cxn modelId="{88996323-CF5B-4BF9-9842-83B81563055D}" type="presParOf" srcId="{8FC49C51-478F-4D85-9D89-301F7DB4EBA0}" destId="{552CC123-D233-4747-BA3F-28CC7166AFDA}" srcOrd="2" destOrd="0" presId="urn:microsoft.com/office/officeart/2005/8/layout/orgChart1"/>
    <dgm:cxn modelId="{FEF9616B-6954-4BCE-9603-9979DB21EC9C}" type="presParOf" srcId="{8FC49C51-478F-4D85-9D89-301F7DB4EBA0}" destId="{1AE80290-6E0F-49E9-9D46-C2DB28634C55}" srcOrd="3" destOrd="0" presId="urn:microsoft.com/office/officeart/2005/8/layout/orgChart1"/>
    <dgm:cxn modelId="{6D5DFEA4-57EC-4516-9D65-B7C385F62E3F}" type="presParOf" srcId="{1AE80290-6E0F-49E9-9D46-C2DB28634C55}" destId="{04053D62-E3E9-407F-8EA0-94561F6C9D01}" srcOrd="0" destOrd="0" presId="urn:microsoft.com/office/officeart/2005/8/layout/orgChart1"/>
    <dgm:cxn modelId="{B49D2B9B-693A-474E-8C81-A3A120DACF85}" type="presParOf" srcId="{04053D62-E3E9-407F-8EA0-94561F6C9D01}" destId="{FBFB7841-8D67-4C33-8D16-591A8E6BC105}" srcOrd="0" destOrd="0" presId="urn:microsoft.com/office/officeart/2005/8/layout/orgChart1"/>
    <dgm:cxn modelId="{B5EE795E-BB18-4C8A-8CB7-2BC5C282257E}" type="presParOf" srcId="{04053D62-E3E9-407F-8EA0-94561F6C9D01}" destId="{B7132992-BEDB-4069-8849-005F2FAEE512}" srcOrd="1" destOrd="0" presId="urn:microsoft.com/office/officeart/2005/8/layout/orgChart1"/>
    <dgm:cxn modelId="{9D3839FC-0936-486D-9C3E-150049BB4E0A}" type="presParOf" srcId="{1AE80290-6E0F-49E9-9D46-C2DB28634C55}" destId="{6EE4C812-84A3-4958-8D5A-C0393BA87873}" srcOrd="1" destOrd="0" presId="urn:microsoft.com/office/officeart/2005/8/layout/orgChart1"/>
    <dgm:cxn modelId="{3C2C2CB6-D584-450E-B205-DEBA7CA16128}" type="presParOf" srcId="{1AE80290-6E0F-49E9-9D46-C2DB28634C55}" destId="{F77F58FF-E325-4214-8A77-FE26651C6E2B}" srcOrd="2" destOrd="0" presId="urn:microsoft.com/office/officeart/2005/8/layout/orgChart1"/>
    <dgm:cxn modelId="{F90C6951-2BC7-4B27-8597-BC41CF9A6040}" type="presParOf" srcId="{8FC49C51-478F-4D85-9D89-301F7DB4EBA0}" destId="{ED894FDE-2CB5-4846-B7B9-C654F9F432E1}" srcOrd="4" destOrd="0" presId="urn:microsoft.com/office/officeart/2005/8/layout/orgChart1"/>
    <dgm:cxn modelId="{76497529-1827-446D-8584-72C8D8502218}" type="presParOf" srcId="{8FC49C51-478F-4D85-9D89-301F7DB4EBA0}" destId="{03A9A67A-08EE-469D-9F2B-38F06ED7EEC4}" srcOrd="5" destOrd="0" presId="urn:microsoft.com/office/officeart/2005/8/layout/orgChart1"/>
    <dgm:cxn modelId="{6456A3DC-84DF-455B-9D53-94AEE3FD4A22}" type="presParOf" srcId="{03A9A67A-08EE-469D-9F2B-38F06ED7EEC4}" destId="{C78CE3E8-2F4B-43AF-9C7A-E6D8843A93E6}" srcOrd="0" destOrd="0" presId="urn:microsoft.com/office/officeart/2005/8/layout/orgChart1"/>
    <dgm:cxn modelId="{8F3F70FF-6227-4371-B8C0-CE67987F294B}" type="presParOf" srcId="{C78CE3E8-2F4B-43AF-9C7A-E6D8843A93E6}" destId="{60D16C70-927F-4898-A3F7-9693A4579829}" srcOrd="0" destOrd="0" presId="urn:microsoft.com/office/officeart/2005/8/layout/orgChart1"/>
    <dgm:cxn modelId="{5F720452-D586-4622-9B42-31F6702660D2}" type="presParOf" srcId="{C78CE3E8-2F4B-43AF-9C7A-E6D8843A93E6}" destId="{EDFF62DD-BC01-43C3-A49B-8C82453777BE}" srcOrd="1" destOrd="0" presId="urn:microsoft.com/office/officeart/2005/8/layout/orgChart1"/>
    <dgm:cxn modelId="{1A72B433-8824-4016-BEC6-0B6FE3502DC8}" type="presParOf" srcId="{03A9A67A-08EE-469D-9F2B-38F06ED7EEC4}" destId="{4BDBEF62-DD21-4754-9469-9833C611CB02}" srcOrd="1" destOrd="0" presId="urn:microsoft.com/office/officeart/2005/8/layout/orgChart1"/>
    <dgm:cxn modelId="{8A80AA57-DD8E-4F25-AB84-E3D51856124F}" type="presParOf" srcId="{03A9A67A-08EE-469D-9F2B-38F06ED7EEC4}" destId="{3E58D038-07B6-42A2-A7F6-0C9A7290AE08}" srcOrd="2" destOrd="0" presId="urn:microsoft.com/office/officeart/2005/8/layout/orgChart1"/>
    <dgm:cxn modelId="{89DEBA66-FAF8-487A-89DD-1153BF2D389E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žesťové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09033451-B7BD-4601-A373-36B7763A73EB}" type="presOf" srcId="{C67FA3BB-EA4C-4479-994A-D27E04488094}" destId="{9E927A32-D441-40F9-AA72-4A366D3C3692}" srcOrd="0" destOrd="0" presId="urn:microsoft.com/office/officeart/2005/8/layout/orgChart1"/>
    <dgm:cxn modelId="{409F160B-1E40-49BC-8DD8-1F73A95D2D9D}" type="presOf" srcId="{51DAF88D-04BA-4B25-9B5E-0CF4BC464CB5}" destId="{ED894FDE-2CB5-4846-B7B9-C654F9F432E1}" srcOrd="0" destOrd="0" presId="urn:microsoft.com/office/officeart/2005/8/layout/orgChart1"/>
    <dgm:cxn modelId="{0834E3BF-BB10-4A5F-B982-75BFFBB1C43D}" type="presOf" srcId="{3AA24459-14F8-415A-B896-7F5B18956559}" destId="{815B5EAA-6C2B-4E8F-AD50-5FD22F1E85C4}" srcOrd="0" destOrd="0" presId="urn:microsoft.com/office/officeart/2005/8/layout/orgChart1"/>
    <dgm:cxn modelId="{1BD5FE64-C46F-40F7-BB96-847CA97F29F0}" type="presOf" srcId="{560EA556-B480-49E2-9567-B9FBF7ADC1E8}" destId="{EDFF62DD-BC01-43C3-A49B-8C82453777BE}" srcOrd="1" destOrd="0" presId="urn:microsoft.com/office/officeart/2005/8/layout/orgChart1"/>
    <dgm:cxn modelId="{9E760CED-57D1-4713-B620-F0A9FBFC2616}" type="presOf" srcId="{962EF565-09C0-420B-9AFF-11786A2BA2D9}" destId="{43775F0E-8078-46CE-9097-DE233210E786}" srcOrd="1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6D076F41-9958-40DF-BDEB-B5F2552E11FC}" type="presOf" srcId="{17B72076-8EA2-4BBC-9322-3FDB497CD2E3}" destId="{552CC123-D233-4747-BA3F-28CC7166AFDA}" srcOrd="0" destOrd="0" presId="urn:microsoft.com/office/officeart/2005/8/layout/orgChart1"/>
    <dgm:cxn modelId="{AE0AE0F0-E7E6-44EE-A190-C95A1900F4EE}" type="presOf" srcId="{560EA556-B480-49E2-9567-B9FBF7ADC1E8}" destId="{60D16C70-927F-4898-A3F7-9693A4579829}" srcOrd="0" destOrd="0" presId="urn:microsoft.com/office/officeart/2005/8/layout/orgChart1"/>
    <dgm:cxn modelId="{E41DC0E8-E62F-459B-A18A-633983AC104E}" type="presOf" srcId="{02771455-AA62-4DEF-8867-063761CDF7C5}" destId="{FBFB7841-8D67-4C33-8D16-591A8E6BC105}" srcOrd="0" destOrd="0" presId="urn:microsoft.com/office/officeart/2005/8/layout/orgChart1"/>
    <dgm:cxn modelId="{F65613E8-FFC9-4D08-B38B-A900FA0BC612}" type="presOf" srcId="{02771455-AA62-4DEF-8867-063761CDF7C5}" destId="{B7132992-BEDB-4069-8849-005F2FAEE512}" srcOrd="1" destOrd="0" presId="urn:microsoft.com/office/officeart/2005/8/layout/orgChart1"/>
    <dgm:cxn modelId="{6ED031DF-A607-4CF7-9AB8-2C95CFC95DBA}" type="presOf" srcId="{C67FA3BB-EA4C-4479-994A-D27E04488094}" destId="{D9BB6511-BD20-4B35-AC6A-74686F28E597}" srcOrd="1" destOrd="0" presId="urn:microsoft.com/office/officeart/2005/8/layout/orgChart1"/>
    <dgm:cxn modelId="{A179A65F-52C1-40CD-806C-8A9F648B62F0}" type="presOf" srcId="{7E555C2B-1BEE-4B55-8774-B2488101CF4D}" destId="{56F95A63-05A6-486D-90A4-48D17D135D76}" srcOrd="0" destOrd="0" presId="urn:microsoft.com/office/officeart/2005/8/layout/orgChart1"/>
    <dgm:cxn modelId="{E96CD68B-09D0-4D00-AC53-CCC9024DE077}" type="presOf" srcId="{962EF565-09C0-420B-9AFF-11786A2BA2D9}" destId="{CB1A4EAA-E56B-4F28-9F0C-AA59694A21F3}" srcOrd="0" destOrd="0" presId="urn:microsoft.com/office/officeart/2005/8/layout/orgChart1"/>
    <dgm:cxn modelId="{44DB125C-6668-49CA-88F3-35076F7887C8}" type="presParOf" srcId="{56F95A63-05A6-486D-90A4-48D17D135D76}" destId="{BE8F44C3-FB27-404A-999E-CA5FD5CD2AD2}" srcOrd="0" destOrd="0" presId="urn:microsoft.com/office/officeart/2005/8/layout/orgChart1"/>
    <dgm:cxn modelId="{82DE86FF-BF43-4F09-8200-AA83D615CD27}" type="presParOf" srcId="{BE8F44C3-FB27-404A-999E-CA5FD5CD2AD2}" destId="{8EC6BA24-359C-4728-88AF-05DFE4EEAB47}" srcOrd="0" destOrd="0" presId="urn:microsoft.com/office/officeart/2005/8/layout/orgChart1"/>
    <dgm:cxn modelId="{C73D42A5-7ABB-4AF4-8978-98306743AB92}" type="presParOf" srcId="{8EC6BA24-359C-4728-88AF-05DFE4EEAB47}" destId="{CB1A4EAA-E56B-4F28-9F0C-AA59694A21F3}" srcOrd="0" destOrd="0" presId="urn:microsoft.com/office/officeart/2005/8/layout/orgChart1"/>
    <dgm:cxn modelId="{A2679BC8-38A6-41C7-9590-5EBFF702560A}" type="presParOf" srcId="{8EC6BA24-359C-4728-88AF-05DFE4EEAB47}" destId="{43775F0E-8078-46CE-9097-DE233210E786}" srcOrd="1" destOrd="0" presId="urn:microsoft.com/office/officeart/2005/8/layout/orgChart1"/>
    <dgm:cxn modelId="{01D35F00-3930-45CD-B446-393D9E1DC3FC}" type="presParOf" srcId="{BE8F44C3-FB27-404A-999E-CA5FD5CD2AD2}" destId="{8FC49C51-478F-4D85-9D89-301F7DB4EBA0}" srcOrd="1" destOrd="0" presId="urn:microsoft.com/office/officeart/2005/8/layout/orgChart1"/>
    <dgm:cxn modelId="{1F0B32A1-3BDB-44ED-9938-08FF4F288FAD}" type="presParOf" srcId="{8FC49C51-478F-4D85-9D89-301F7DB4EBA0}" destId="{815B5EAA-6C2B-4E8F-AD50-5FD22F1E85C4}" srcOrd="0" destOrd="0" presId="urn:microsoft.com/office/officeart/2005/8/layout/orgChart1"/>
    <dgm:cxn modelId="{5521152F-E21E-4896-B8EE-1A9DB756D506}" type="presParOf" srcId="{8FC49C51-478F-4D85-9D89-301F7DB4EBA0}" destId="{376BFDF7-0145-4CDA-AAE1-CBE6E6287318}" srcOrd="1" destOrd="0" presId="urn:microsoft.com/office/officeart/2005/8/layout/orgChart1"/>
    <dgm:cxn modelId="{DBB586FB-F595-44ED-8527-162EB7711A9C}" type="presParOf" srcId="{376BFDF7-0145-4CDA-AAE1-CBE6E6287318}" destId="{5C7B4F53-7586-4115-80D4-2A4F2A66D966}" srcOrd="0" destOrd="0" presId="urn:microsoft.com/office/officeart/2005/8/layout/orgChart1"/>
    <dgm:cxn modelId="{D8BBBAF9-1002-4D1C-AD17-4B58065E8922}" type="presParOf" srcId="{5C7B4F53-7586-4115-80D4-2A4F2A66D966}" destId="{9E927A32-D441-40F9-AA72-4A366D3C3692}" srcOrd="0" destOrd="0" presId="urn:microsoft.com/office/officeart/2005/8/layout/orgChart1"/>
    <dgm:cxn modelId="{A24370FF-D9B8-4CA2-8E53-4E72E914ECD5}" type="presParOf" srcId="{5C7B4F53-7586-4115-80D4-2A4F2A66D966}" destId="{D9BB6511-BD20-4B35-AC6A-74686F28E597}" srcOrd="1" destOrd="0" presId="urn:microsoft.com/office/officeart/2005/8/layout/orgChart1"/>
    <dgm:cxn modelId="{55A43889-2AF5-4482-BD87-4F29DA2B7C6C}" type="presParOf" srcId="{376BFDF7-0145-4CDA-AAE1-CBE6E6287318}" destId="{B9984167-1F0A-40CB-A428-5306574513DE}" srcOrd="1" destOrd="0" presId="urn:microsoft.com/office/officeart/2005/8/layout/orgChart1"/>
    <dgm:cxn modelId="{625A3D88-6894-4230-8DB3-AD3118892821}" type="presParOf" srcId="{376BFDF7-0145-4CDA-AAE1-CBE6E6287318}" destId="{A67FC50F-A947-49E8-9574-28E9927BCF79}" srcOrd="2" destOrd="0" presId="urn:microsoft.com/office/officeart/2005/8/layout/orgChart1"/>
    <dgm:cxn modelId="{6C4D8E6F-3BF6-4D87-8228-3831FE8E4D07}" type="presParOf" srcId="{8FC49C51-478F-4D85-9D89-301F7DB4EBA0}" destId="{552CC123-D233-4747-BA3F-28CC7166AFDA}" srcOrd="2" destOrd="0" presId="urn:microsoft.com/office/officeart/2005/8/layout/orgChart1"/>
    <dgm:cxn modelId="{5D212BA4-0791-4355-98B6-F2B589D07624}" type="presParOf" srcId="{8FC49C51-478F-4D85-9D89-301F7DB4EBA0}" destId="{1AE80290-6E0F-49E9-9D46-C2DB28634C55}" srcOrd="3" destOrd="0" presId="urn:microsoft.com/office/officeart/2005/8/layout/orgChart1"/>
    <dgm:cxn modelId="{64C62BF8-E0BF-4CA3-89EB-F44AA0EEAEE2}" type="presParOf" srcId="{1AE80290-6E0F-49E9-9D46-C2DB28634C55}" destId="{04053D62-E3E9-407F-8EA0-94561F6C9D01}" srcOrd="0" destOrd="0" presId="urn:microsoft.com/office/officeart/2005/8/layout/orgChart1"/>
    <dgm:cxn modelId="{F39B3163-C97E-4663-BF46-C5E820158BB5}" type="presParOf" srcId="{04053D62-E3E9-407F-8EA0-94561F6C9D01}" destId="{FBFB7841-8D67-4C33-8D16-591A8E6BC105}" srcOrd="0" destOrd="0" presId="urn:microsoft.com/office/officeart/2005/8/layout/orgChart1"/>
    <dgm:cxn modelId="{FD7C2F95-66BF-4B7B-87F2-A89B082BF0A3}" type="presParOf" srcId="{04053D62-E3E9-407F-8EA0-94561F6C9D01}" destId="{B7132992-BEDB-4069-8849-005F2FAEE512}" srcOrd="1" destOrd="0" presId="urn:microsoft.com/office/officeart/2005/8/layout/orgChart1"/>
    <dgm:cxn modelId="{04A597E5-EE42-43B7-8DC4-4FB7E605982E}" type="presParOf" srcId="{1AE80290-6E0F-49E9-9D46-C2DB28634C55}" destId="{6EE4C812-84A3-4958-8D5A-C0393BA87873}" srcOrd="1" destOrd="0" presId="urn:microsoft.com/office/officeart/2005/8/layout/orgChart1"/>
    <dgm:cxn modelId="{0E3A147D-9688-49DE-9FB3-EBF58B9C7464}" type="presParOf" srcId="{1AE80290-6E0F-49E9-9D46-C2DB28634C55}" destId="{F77F58FF-E325-4214-8A77-FE26651C6E2B}" srcOrd="2" destOrd="0" presId="urn:microsoft.com/office/officeart/2005/8/layout/orgChart1"/>
    <dgm:cxn modelId="{92FEC1EB-9BF4-445C-8217-5B3E00368C86}" type="presParOf" srcId="{8FC49C51-478F-4D85-9D89-301F7DB4EBA0}" destId="{ED894FDE-2CB5-4846-B7B9-C654F9F432E1}" srcOrd="4" destOrd="0" presId="urn:microsoft.com/office/officeart/2005/8/layout/orgChart1"/>
    <dgm:cxn modelId="{86D87DD8-4808-4795-B7E0-F1D9C02C3C1E}" type="presParOf" srcId="{8FC49C51-478F-4D85-9D89-301F7DB4EBA0}" destId="{03A9A67A-08EE-469D-9F2B-38F06ED7EEC4}" srcOrd="5" destOrd="0" presId="urn:microsoft.com/office/officeart/2005/8/layout/orgChart1"/>
    <dgm:cxn modelId="{B2893483-9184-49F3-B74D-53CF52A922DB}" type="presParOf" srcId="{03A9A67A-08EE-469D-9F2B-38F06ED7EEC4}" destId="{C78CE3E8-2F4B-43AF-9C7A-E6D8843A93E6}" srcOrd="0" destOrd="0" presId="urn:microsoft.com/office/officeart/2005/8/layout/orgChart1"/>
    <dgm:cxn modelId="{D366B92B-C533-47F1-A419-1B0971077C75}" type="presParOf" srcId="{C78CE3E8-2F4B-43AF-9C7A-E6D8843A93E6}" destId="{60D16C70-927F-4898-A3F7-9693A4579829}" srcOrd="0" destOrd="0" presId="urn:microsoft.com/office/officeart/2005/8/layout/orgChart1"/>
    <dgm:cxn modelId="{DE191C43-1F64-491D-AB5F-6F0683F62DAC}" type="presParOf" srcId="{C78CE3E8-2F4B-43AF-9C7A-E6D8843A93E6}" destId="{EDFF62DD-BC01-43C3-A49B-8C82453777BE}" srcOrd="1" destOrd="0" presId="urn:microsoft.com/office/officeart/2005/8/layout/orgChart1"/>
    <dgm:cxn modelId="{48EEE1BE-0339-44E7-AC4F-F78F2848A480}" type="presParOf" srcId="{03A9A67A-08EE-469D-9F2B-38F06ED7EEC4}" destId="{4BDBEF62-DD21-4754-9469-9833C611CB02}" srcOrd="1" destOrd="0" presId="urn:microsoft.com/office/officeart/2005/8/layout/orgChart1"/>
    <dgm:cxn modelId="{9AECF692-C2C7-4995-9A2C-A1828887CC05}" type="presParOf" srcId="{03A9A67A-08EE-469D-9F2B-38F06ED7EEC4}" destId="{3E58D038-07B6-42A2-A7F6-0C9A7290AE08}" srcOrd="2" destOrd="0" presId="urn:microsoft.com/office/officeart/2005/8/layout/orgChart1"/>
    <dgm:cxn modelId="{245D4920-5A60-46C8-98CB-F739CAC60A4F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žesťové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vícehlasé</a:t>
          </a:r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FC54B092-150D-41CE-9526-D8C7F4F5D943}" type="presOf" srcId="{3AA24459-14F8-415A-B896-7F5B18956559}" destId="{815B5EAA-6C2B-4E8F-AD50-5FD22F1E85C4}" srcOrd="0" destOrd="0" presId="urn:microsoft.com/office/officeart/2005/8/layout/orgChart1"/>
    <dgm:cxn modelId="{C3A4B123-F7F1-421B-8375-2D4173E48671}" type="presOf" srcId="{7E555C2B-1BEE-4B55-8774-B2488101CF4D}" destId="{56F95A63-05A6-486D-90A4-48D17D135D76}" srcOrd="0" destOrd="0" presId="urn:microsoft.com/office/officeart/2005/8/layout/orgChart1"/>
    <dgm:cxn modelId="{1642108A-2FBB-4937-B38A-E83B1129F65D}" type="presOf" srcId="{962EF565-09C0-420B-9AFF-11786A2BA2D9}" destId="{43775F0E-8078-46CE-9097-DE233210E786}" srcOrd="1" destOrd="0" presId="urn:microsoft.com/office/officeart/2005/8/layout/orgChart1"/>
    <dgm:cxn modelId="{B740B726-96D8-48FF-856A-A32F4D180EF4}" type="presOf" srcId="{560EA556-B480-49E2-9567-B9FBF7ADC1E8}" destId="{EDFF62DD-BC01-43C3-A49B-8C82453777BE}" srcOrd="1" destOrd="0" presId="urn:microsoft.com/office/officeart/2005/8/layout/orgChart1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A6EA4CA1-7243-4BA2-8563-3C06C0376A7F}" type="presOf" srcId="{C67FA3BB-EA4C-4479-994A-D27E04488094}" destId="{9E927A32-D441-40F9-AA72-4A366D3C3692}" srcOrd="0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02D7E6EE-770D-41C4-9475-D98777351297}" type="presOf" srcId="{51DAF88D-04BA-4B25-9B5E-0CF4BC464CB5}" destId="{ED894FDE-2CB5-4846-B7B9-C654F9F432E1}" srcOrd="0" destOrd="0" presId="urn:microsoft.com/office/officeart/2005/8/layout/orgChart1"/>
    <dgm:cxn modelId="{FE249196-E176-4B4B-8346-29BB7D892ADC}" type="presOf" srcId="{560EA556-B480-49E2-9567-B9FBF7ADC1E8}" destId="{60D16C70-927F-4898-A3F7-9693A4579829}" srcOrd="0" destOrd="0" presId="urn:microsoft.com/office/officeart/2005/8/layout/orgChart1"/>
    <dgm:cxn modelId="{45DCB998-D92C-4B21-A5B8-C51E1F4B51B5}" type="presOf" srcId="{02771455-AA62-4DEF-8867-063761CDF7C5}" destId="{FBFB7841-8D67-4C33-8D16-591A8E6BC105}" srcOrd="0" destOrd="0" presId="urn:microsoft.com/office/officeart/2005/8/layout/orgChart1"/>
    <dgm:cxn modelId="{986BF33C-0663-4A62-AAF1-AF7B25410985}" type="presOf" srcId="{02771455-AA62-4DEF-8867-063761CDF7C5}" destId="{B7132992-BEDB-4069-8849-005F2FAEE512}" srcOrd="1" destOrd="0" presId="urn:microsoft.com/office/officeart/2005/8/layout/orgChart1"/>
    <dgm:cxn modelId="{C827ADBD-D96C-488E-A458-66943DFA287B}" type="presOf" srcId="{C67FA3BB-EA4C-4479-994A-D27E04488094}" destId="{D9BB6511-BD20-4B35-AC6A-74686F28E597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968CD934-9EAB-4D12-BB70-9461C3948BF6}" type="presOf" srcId="{962EF565-09C0-420B-9AFF-11786A2BA2D9}" destId="{CB1A4EAA-E56B-4F28-9F0C-AA59694A21F3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9FE80D53-1C3E-4F2F-A732-94A7099AE6B5}" type="presOf" srcId="{17B72076-8EA2-4BBC-9322-3FDB497CD2E3}" destId="{552CC123-D233-4747-BA3F-28CC7166AFDA}" srcOrd="0" destOrd="0" presId="urn:microsoft.com/office/officeart/2005/8/layout/orgChart1"/>
    <dgm:cxn modelId="{BE5F3AE4-0CD5-4AE7-9693-2AF501B901B0}" type="presParOf" srcId="{56F95A63-05A6-486D-90A4-48D17D135D76}" destId="{BE8F44C3-FB27-404A-999E-CA5FD5CD2AD2}" srcOrd="0" destOrd="0" presId="urn:microsoft.com/office/officeart/2005/8/layout/orgChart1"/>
    <dgm:cxn modelId="{FE2EB4AD-4F5E-43AB-984A-8F7CB4000311}" type="presParOf" srcId="{BE8F44C3-FB27-404A-999E-CA5FD5CD2AD2}" destId="{8EC6BA24-359C-4728-88AF-05DFE4EEAB47}" srcOrd="0" destOrd="0" presId="urn:microsoft.com/office/officeart/2005/8/layout/orgChart1"/>
    <dgm:cxn modelId="{AAC43B09-82CB-4278-BBD2-3F078FB75BA2}" type="presParOf" srcId="{8EC6BA24-359C-4728-88AF-05DFE4EEAB47}" destId="{CB1A4EAA-E56B-4F28-9F0C-AA59694A21F3}" srcOrd="0" destOrd="0" presId="urn:microsoft.com/office/officeart/2005/8/layout/orgChart1"/>
    <dgm:cxn modelId="{4898373C-BEFF-427B-9FB3-AE2DF56A8998}" type="presParOf" srcId="{8EC6BA24-359C-4728-88AF-05DFE4EEAB47}" destId="{43775F0E-8078-46CE-9097-DE233210E786}" srcOrd="1" destOrd="0" presId="urn:microsoft.com/office/officeart/2005/8/layout/orgChart1"/>
    <dgm:cxn modelId="{87F7C4FD-CFAF-4224-9614-9A5BE07EE4DB}" type="presParOf" srcId="{BE8F44C3-FB27-404A-999E-CA5FD5CD2AD2}" destId="{8FC49C51-478F-4D85-9D89-301F7DB4EBA0}" srcOrd="1" destOrd="0" presId="urn:microsoft.com/office/officeart/2005/8/layout/orgChart1"/>
    <dgm:cxn modelId="{E0C93293-25BF-4FCD-8FB0-4471272AF6C4}" type="presParOf" srcId="{8FC49C51-478F-4D85-9D89-301F7DB4EBA0}" destId="{815B5EAA-6C2B-4E8F-AD50-5FD22F1E85C4}" srcOrd="0" destOrd="0" presId="urn:microsoft.com/office/officeart/2005/8/layout/orgChart1"/>
    <dgm:cxn modelId="{04F3492E-49A3-446E-994A-5096C6E66822}" type="presParOf" srcId="{8FC49C51-478F-4D85-9D89-301F7DB4EBA0}" destId="{376BFDF7-0145-4CDA-AAE1-CBE6E6287318}" srcOrd="1" destOrd="0" presId="urn:microsoft.com/office/officeart/2005/8/layout/orgChart1"/>
    <dgm:cxn modelId="{67966FE9-DA75-4B00-8F02-3125007659BC}" type="presParOf" srcId="{376BFDF7-0145-4CDA-AAE1-CBE6E6287318}" destId="{5C7B4F53-7586-4115-80D4-2A4F2A66D966}" srcOrd="0" destOrd="0" presId="urn:microsoft.com/office/officeart/2005/8/layout/orgChart1"/>
    <dgm:cxn modelId="{AC7AAA79-3E69-4F87-8F8D-1E8D2F76E1A0}" type="presParOf" srcId="{5C7B4F53-7586-4115-80D4-2A4F2A66D966}" destId="{9E927A32-D441-40F9-AA72-4A366D3C3692}" srcOrd="0" destOrd="0" presId="urn:microsoft.com/office/officeart/2005/8/layout/orgChart1"/>
    <dgm:cxn modelId="{78A31507-B183-4F98-BAB3-E3830FE55ED2}" type="presParOf" srcId="{5C7B4F53-7586-4115-80D4-2A4F2A66D966}" destId="{D9BB6511-BD20-4B35-AC6A-74686F28E597}" srcOrd="1" destOrd="0" presId="urn:microsoft.com/office/officeart/2005/8/layout/orgChart1"/>
    <dgm:cxn modelId="{3878DBB9-F026-404D-9F7A-1CBB473D0B09}" type="presParOf" srcId="{376BFDF7-0145-4CDA-AAE1-CBE6E6287318}" destId="{B9984167-1F0A-40CB-A428-5306574513DE}" srcOrd="1" destOrd="0" presId="urn:microsoft.com/office/officeart/2005/8/layout/orgChart1"/>
    <dgm:cxn modelId="{FBA3DB76-D545-48A2-9CFD-A57CD6464CDE}" type="presParOf" srcId="{376BFDF7-0145-4CDA-AAE1-CBE6E6287318}" destId="{A67FC50F-A947-49E8-9574-28E9927BCF79}" srcOrd="2" destOrd="0" presId="urn:microsoft.com/office/officeart/2005/8/layout/orgChart1"/>
    <dgm:cxn modelId="{D65F54CF-7535-46B6-B3C2-54C96F75F87F}" type="presParOf" srcId="{8FC49C51-478F-4D85-9D89-301F7DB4EBA0}" destId="{552CC123-D233-4747-BA3F-28CC7166AFDA}" srcOrd="2" destOrd="0" presId="urn:microsoft.com/office/officeart/2005/8/layout/orgChart1"/>
    <dgm:cxn modelId="{085305FC-8FE6-49F4-A499-C52F4F644052}" type="presParOf" srcId="{8FC49C51-478F-4D85-9D89-301F7DB4EBA0}" destId="{1AE80290-6E0F-49E9-9D46-C2DB28634C55}" srcOrd="3" destOrd="0" presId="urn:microsoft.com/office/officeart/2005/8/layout/orgChart1"/>
    <dgm:cxn modelId="{70DB3CD1-5AF8-4B39-93BC-0FA99C4327AB}" type="presParOf" srcId="{1AE80290-6E0F-49E9-9D46-C2DB28634C55}" destId="{04053D62-E3E9-407F-8EA0-94561F6C9D01}" srcOrd="0" destOrd="0" presId="urn:microsoft.com/office/officeart/2005/8/layout/orgChart1"/>
    <dgm:cxn modelId="{C94A4E4B-225E-49A7-AA04-D959319E0836}" type="presParOf" srcId="{04053D62-E3E9-407F-8EA0-94561F6C9D01}" destId="{FBFB7841-8D67-4C33-8D16-591A8E6BC105}" srcOrd="0" destOrd="0" presId="urn:microsoft.com/office/officeart/2005/8/layout/orgChart1"/>
    <dgm:cxn modelId="{22C37342-612F-4005-9251-D14E44534165}" type="presParOf" srcId="{04053D62-E3E9-407F-8EA0-94561F6C9D01}" destId="{B7132992-BEDB-4069-8849-005F2FAEE512}" srcOrd="1" destOrd="0" presId="urn:microsoft.com/office/officeart/2005/8/layout/orgChart1"/>
    <dgm:cxn modelId="{115C5BF4-EC7B-40EE-83D5-4E3278C30DF3}" type="presParOf" srcId="{1AE80290-6E0F-49E9-9D46-C2DB28634C55}" destId="{6EE4C812-84A3-4958-8D5A-C0393BA87873}" srcOrd="1" destOrd="0" presId="urn:microsoft.com/office/officeart/2005/8/layout/orgChart1"/>
    <dgm:cxn modelId="{0365F02E-7592-453F-A0BE-B82F407ABD96}" type="presParOf" srcId="{1AE80290-6E0F-49E9-9D46-C2DB28634C55}" destId="{F77F58FF-E325-4214-8A77-FE26651C6E2B}" srcOrd="2" destOrd="0" presId="urn:microsoft.com/office/officeart/2005/8/layout/orgChart1"/>
    <dgm:cxn modelId="{951B7E1E-E168-4988-89FC-02D762619697}" type="presParOf" srcId="{8FC49C51-478F-4D85-9D89-301F7DB4EBA0}" destId="{ED894FDE-2CB5-4846-B7B9-C654F9F432E1}" srcOrd="4" destOrd="0" presId="urn:microsoft.com/office/officeart/2005/8/layout/orgChart1"/>
    <dgm:cxn modelId="{40834987-23CA-4FC4-9B5F-ECE7E33FA8A1}" type="presParOf" srcId="{8FC49C51-478F-4D85-9D89-301F7DB4EBA0}" destId="{03A9A67A-08EE-469D-9F2B-38F06ED7EEC4}" srcOrd="5" destOrd="0" presId="urn:microsoft.com/office/officeart/2005/8/layout/orgChart1"/>
    <dgm:cxn modelId="{348DF9ED-C3B0-480D-8A32-35918852B2A9}" type="presParOf" srcId="{03A9A67A-08EE-469D-9F2B-38F06ED7EEC4}" destId="{C78CE3E8-2F4B-43AF-9C7A-E6D8843A93E6}" srcOrd="0" destOrd="0" presId="urn:microsoft.com/office/officeart/2005/8/layout/orgChart1"/>
    <dgm:cxn modelId="{90DFF078-8A10-4C68-9D75-0A8DFF7C81F3}" type="presParOf" srcId="{C78CE3E8-2F4B-43AF-9C7A-E6D8843A93E6}" destId="{60D16C70-927F-4898-A3F7-9693A4579829}" srcOrd="0" destOrd="0" presId="urn:microsoft.com/office/officeart/2005/8/layout/orgChart1"/>
    <dgm:cxn modelId="{431D78C5-52EA-428B-97CD-7D5DB94B2362}" type="presParOf" srcId="{C78CE3E8-2F4B-43AF-9C7A-E6D8843A93E6}" destId="{EDFF62DD-BC01-43C3-A49B-8C82453777BE}" srcOrd="1" destOrd="0" presId="urn:microsoft.com/office/officeart/2005/8/layout/orgChart1"/>
    <dgm:cxn modelId="{170F75BB-9D38-4B91-8C7E-9DD84A7C3B5A}" type="presParOf" srcId="{03A9A67A-08EE-469D-9F2B-38F06ED7EEC4}" destId="{4BDBEF62-DD21-4754-9469-9833C611CB02}" srcOrd="1" destOrd="0" presId="urn:microsoft.com/office/officeart/2005/8/layout/orgChart1"/>
    <dgm:cxn modelId="{68BB81BC-BD0F-453A-98D3-64C0BE7B6878}" type="presParOf" srcId="{03A9A67A-08EE-469D-9F2B-38F06ED7EEC4}" destId="{3E58D038-07B6-42A2-A7F6-0C9A7290AE08}" srcOrd="2" destOrd="0" presId="urn:microsoft.com/office/officeart/2005/8/layout/orgChart1"/>
    <dgm:cxn modelId="{46CED513-D4C8-4BB4-BD7A-26925947188A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Dechové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Dechové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dřevěné</a:t>
          </a: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31Kr5t4SbA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nFl1q0IYTA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dNjOdYFK8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TlqYjDTVSU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Xk7oWDpGV8" TargetMode="External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DlMPh3AtBZY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ench_horn_front.png?uselang=cs" TargetMode="External"/><Relationship Id="rId2" Type="http://schemas.openxmlformats.org/officeDocument/2006/relationships/hyperlink" Target="http://commons.wikimedia.org/wiki/File:Trumpet_american.jpg?uselang=cs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ommons.wikimedia.org/wiki/File:Two_F_tubas.jpg?uselang=cs" TargetMode="External"/><Relationship Id="rId4" Type="http://schemas.openxmlformats.org/officeDocument/2006/relationships/hyperlink" Target="http://commons.wikimedia.org/wiki/File:Trombone_CG_Bach42AG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VY_32_INOVACE_09_25_Žesťové dechové nástroje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výchova/Hudební nástroje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/>
              <a:t>: Žáci se seznámí s rozdělením hudebních nástrojů. Poznají a poslechnou si </a:t>
            </a:r>
            <a:r>
              <a:rPr lang="cs-CZ" sz="1700" dirty="0" smtClean="0"/>
              <a:t>žesťové </a:t>
            </a:r>
            <a:r>
              <a:rPr lang="cs-CZ" sz="1700" dirty="0"/>
              <a:t>dechové nástroje.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Strunné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Dechové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Bicí </a:t>
            </a:r>
            <a:endParaRPr lang="cs-CZ" dirty="0"/>
          </a:p>
        </p:txBody>
      </p:sp>
      <p:pic>
        <p:nvPicPr>
          <p:cNvPr id="1026" name="Picture 2" descr="C:\Documents and Settings\Monc a\Local Settings\Temporary Internet Files\Content.IE5\SB8UIX2O\MP90044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288" y="1628800"/>
            <a:ext cx="6012160" cy="5373216"/>
          </a:xfrm>
          <a:prstGeom prst="teardrop">
            <a:avLst/>
          </a:prstGeom>
          <a:noFill/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35730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Dechové nástroje dělíme podle toho, z kterého materiálu jsou vyrobeny.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86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35730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Dechové nástroje dělíme podle toho, z kterého materiálu jsou vyrobeny.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827584" y="53732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Zvláštní skupinou jsou vícehlasé dechové nástroje.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Nespojuje je materiál, ze kterého jsou vyrobeny,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ale to, že jsou schopny zahrát více tónů najednou.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86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280962204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654385163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3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07838978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3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3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251520" y="1700808"/>
            <a:ext cx="6408712" cy="496855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Tyto nástroje jsou vyrobeny z kovu</a:t>
            </a:r>
            <a:r>
              <a:rPr lang="cs-CZ" sz="2400" b="1" dirty="0">
                <a:solidFill>
                  <a:schemeClr val="tx1"/>
                </a:solidFill>
              </a:rPr>
              <a:t>.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Monča\Local Settings\Temporary Internet Files\Content.IE5\CBS9BJV2\MC9003617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818857"/>
            <a:ext cx="1872208" cy="24904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028384" y="6309320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050" name="Picture 2" descr="http://upload.wikimedia.org/wikipedia/commons/8/88/Trumpet_americ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1496602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91680" y="638132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772816"/>
            <a:ext cx="1106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Trubka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050" name="Picture 2" descr="http://upload.wikimedia.org/wikipedia/commons/8/88/Trumpet_americ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1496602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91680" y="638132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772816"/>
            <a:ext cx="1106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Trubka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636912"/>
            <a:ext cx="35862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Trubka nebo také trumpeta.</a:t>
            </a:r>
          </a:p>
          <a:p>
            <a:r>
              <a:rPr lang="cs-CZ" dirty="0" smtClean="0"/>
              <a:t>Je nejvyšší žesťový dechový nástroj.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04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050" name="Picture 2" descr="http://upload.wikimedia.org/wikipedia/commons/8/88/Trumpet_americ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1496602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91680" y="638132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772816"/>
            <a:ext cx="1106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Trubka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636912"/>
            <a:ext cx="35862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Trubka nebo také trumpeta.</a:t>
            </a:r>
          </a:p>
          <a:p>
            <a:r>
              <a:rPr lang="cs-CZ" dirty="0" smtClean="0"/>
              <a:t>Je nejvyšší žesťový dechový nástroj.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4293096"/>
            <a:ext cx="47953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?v=c31Kr5t4SbA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04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6/63/French_horn_front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628800"/>
            <a:ext cx="5948660" cy="42309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372200" y="2204864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Lesní roh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661248"/>
            <a:ext cx="81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6/63/French_horn_front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628800"/>
            <a:ext cx="5948660" cy="42309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372200" y="2204864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Lesní roh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661248"/>
            <a:ext cx="81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2924944"/>
            <a:ext cx="32592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 stočený tvar.</a:t>
            </a:r>
          </a:p>
          <a:p>
            <a:r>
              <a:rPr lang="cs-CZ" dirty="0" smtClean="0"/>
              <a:t>Délka trubice je přes 4 metry.</a:t>
            </a:r>
          </a:p>
          <a:p>
            <a:r>
              <a:rPr lang="cs-CZ" dirty="0" smtClean="0"/>
              <a:t>Má největší tónový rozsah </a:t>
            </a:r>
          </a:p>
          <a:p>
            <a:r>
              <a:rPr lang="cs-CZ" dirty="0" smtClean="0"/>
              <a:t>z žesťových dechových nástrojů.</a:t>
            </a:r>
          </a:p>
          <a:p>
            <a:r>
              <a:rPr lang="cs-CZ" dirty="0" smtClean="0"/>
              <a:t>Jiný název: </a:t>
            </a:r>
            <a:r>
              <a:rPr lang="cs-CZ" dirty="0" err="1" smtClean="0"/>
              <a:t>horna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1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6/63/French_horn_front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628800"/>
            <a:ext cx="5948660" cy="42309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372200" y="2204864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Lesní roh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661248"/>
            <a:ext cx="81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2924944"/>
            <a:ext cx="32592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 stočený tvar.</a:t>
            </a:r>
          </a:p>
          <a:p>
            <a:r>
              <a:rPr lang="cs-CZ" dirty="0" smtClean="0"/>
              <a:t>Délka trubice je přes 4 metry.</a:t>
            </a:r>
          </a:p>
          <a:p>
            <a:r>
              <a:rPr lang="cs-CZ" dirty="0" smtClean="0"/>
              <a:t>Má největší tónový rozsah </a:t>
            </a:r>
          </a:p>
          <a:p>
            <a:r>
              <a:rPr lang="cs-CZ" dirty="0" smtClean="0"/>
              <a:t>z žesťových dechových nástrojů.</a:t>
            </a:r>
          </a:p>
          <a:p>
            <a:r>
              <a:rPr lang="cs-CZ" dirty="0" smtClean="0"/>
              <a:t>Jiný název: </a:t>
            </a:r>
            <a:r>
              <a:rPr lang="cs-CZ" dirty="0" err="1" smtClean="0"/>
              <a:t>horna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25655" y="5962054"/>
            <a:ext cx="47108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?v=jnFl1q0IYTA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1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1506" name="Picture 2" descr="http://upload.wikimedia.org/wikipedia/commons/a/a3/Trombone_CG_Bach42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43820" y="1556792"/>
            <a:ext cx="6092676" cy="45675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1772816"/>
            <a:ext cx="1394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Trombon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661248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1506" name="Picture 2" descr="http://upload.wikimedia.org/wikipedia/commons/a/a3/Trombone_CG_Bach42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43820" y="1556792"/>
            <a:ext cx="6092676" cy="45675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1772816"/>
            <a:ext cx="1394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Trombon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708920"/>
            <a:ext cx="20072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Jiný název: pozoun</a:t>
            </a:r>
          </a:p>
          <a:p>
            <a:r>
              <a:rPr lang="cs-CZ" dirty="0" smtClean="0"/>
              <a:t>Má posuvnou část: </a:t>
            </a:r>
          </a:p>
          <a:p>
            <a:r>
              <a:rPr lang="cs-CZ" b="1" dirty="0" smtClean="0"/>
              <a:t>snižec.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661248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17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1506" name="Picture 2" descr="http://upload.wikimedia.org/wikipedia/commons/a/a3/Trombone_CG_Bach42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43820" y="1556792"/>
            <a:ext cx="6092676" cy="45675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1772816"/>
            <a:ext cx="1394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Trombon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708920"/>
            <a:ext cx="20072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Jiný název: pozoun</a:t>
            </a:r>
          </a:p>
          <a:p>
            <a:r>
              <a:rPr lang="cs-CZ" dirty="0" smtClean="0"/>
              <a:t>Má posuvnou část: </a:t>
            </a:r>
          </a:p>
          <a:p>
            <a:r>
              <a:rPr lang="cs-CZ" b="1" dirty="0" smtClean="0"/>
              <a:t>snižec.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674022"/>
            <a:ext cx="49316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?v=1dNjOdYFK80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661248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17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4/49/Two_F_tub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0246" y="1628800"/>
            <a:ext cx="4286250" cy="42862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1988840"/>
            <a:ext cx="839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Tuba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5949280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4/49/Two_F_tub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0246" y="1628800"/>
            <a:ext cx="4286250" cy="42862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1988840"/>
            <a:ext cx="839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Tuba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5949280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780928"/>
            <a:ext cx="41261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Tuba je nehlubší žesťový dechový nástroj.</a:t>
            </a:r>
          </a:p>
          <a:p>
            <a:r>
              <a:rPr lang="cs-CZ" dirty="0" smtClean="0"/>
              <a:t>Hráč při hře většinou sedí kvůli velké </a:t>
            </a:r>
          </a:p>
          <a:p>
            <a:r>
              <a:rPr lang="cs-CZ" dirty="0" smtClean="0"/>
              <a:t>hmotnosti nástroje.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62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Žesťové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4/49/Two_F_tub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0246" y="1628800"/>
            <a:ext cx="4286250" cy="42862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1988840"/>
            <a:ext cx="839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Tuba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5949280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780928"/>
            <a:ext cx="41261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Tuba je nehlubší žesťový dechový nástroj.</a:t>
            </a:r>
          </a:p>
          <a:p>
            <a:r>
              <a:rPr lang="cs-CZ" dirty="0" smtClean="0"/>
              <a:t>Hráč při hře většinou sedí kvůli velké </a:t>
            </a:r>
          </a:p>
          <a:p>
            <a:r>
              <a:rPr lang="cs-CZ" dirty="0" smtClean="0"/>
              <a:t>hmotnosti nástroje.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517232"/>
            <a:ext cx="48618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zTlqYjDTVSU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62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Poznáte v ukázkách nástroje?</a:t>
            </a:r>
            <a:endParaRPr lang="cs-CZ" dirty="0"/>
          </a:p>
        </p:txBody>
      </p:sp>
      <p:pic>
        <p:nvPicPr>
          <p:cNvPr id="23554" name="Picture 2" descr="C:\Documents and Settings\Monča\Local Settings\Temporary Internet Files\Content.IE5\PJ888H4E\MM910001089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2069" y="2860352"/>
            <a:ext cx="2874387" cy="35929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2588711"/>
            <a:ext cx="50502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?v=dXk7oWDpGV8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?v=DlMPh3AtBZY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84368" y="6165304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880189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7 -  Klipart Microsoft PowerPoint</a:t>
            </a:r>
          </a:p>
          <a:p>
            <a:r>
              <a:rPr lang="cs-CZ" dirty="0" smtClean="0"/>
              <a:t>Obr. 3 - </a:t>
            </a:r>
            <a:r>
              <a:rPr lang="cs-CZ" dirty="0">
                <a:hlinkClick r:id="rId2"/>
              </a:rPr>
              <a:t>http://commons.wikimedia.org/wiki/File:Trumpet_american.jpg?uselang=cs</a:t>
            </a:r>
            <a:endParaRPr lang="cs-CZ" dirty="0" smtClean="0"/>
          </a:p>
          <a:p>
            <a:r>
              <a:rPr lang="cs-CZ" dirty="0" smtClean="0"/>
              <a:t>Obr. 4 - </a:t>
            </a:r>
            <a:r>
              <a:rPr lang="cs-CZ" dirty="0">
                <a:hlinkClick r:id="rId3"/>
              </a:rPr>
              <a:t>http://commons.wikimedia.org/wiki/File:French_horn_front.png?uselang=cs</a:t>
            </a:r>
            <a:endParaRPr lang="cs-CZ" dirty="0" smtClean="0"/>
          </a:p>
          <a:p>
            <a:r>
              <a:rPr lang="cs-CZ" dirty="0" smtClean="0"/>
              <a:t>Obr. 5 - </a:t>
            </a:r>
            <a:r>
              <a:rPr lang="cs-CZ" dirty="0">
                <a:hlinkClick r:id="rId4"/>
              </a:rPr>
              <a:t>http://commons.wikimedia.org/wiki/File:Trombone_CG_Bach42AG.jpg?uselang=cs</a:t>
            </a:r>
            <a:endParaRPr lang="cs-CZ" dirty="0" smtClean="0"/>
          </a:p>
          <a:p>
            <a:r>
              <a:rPr lang="cs-CZ" dirty="0" smtClean="0"/>
              <a:t>Obr. 6 -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commons.wikimedia.org/wiki/File:Two_F_tubas.jpg?uselang=cs</a:t>
            </a:r>
            <a:endParaRPr lang="cs-CZ" dirty="0" smtClean="0"/>
          </a:p>
          <a:p>
            <a:r>
              <a:rPr lang="cs-CZ" dirty="0" smtClean="0"/>
              <a:t>Odkazy byly vloženy dne 15.11.2012.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78</TotalTime>
  <Words>489</Words>
  <Application>Microsoft Office PowerPoint</Application>
  <PresentationFormat>Předvádění na obrazovce (4:3)</PresentationFormat>
  <Paragraphs>158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nástroje</vt:lpstr>
      <vt:lpstr>Základní dělení</vt:lpstr>
      <vt:lpstr>Dechové nástroje</vt:lpstr>
      <vt:lpstr>Dechové nástroje</vt:lpstr>
      <vt:lpstr>Dechové nástroje</vt:lpstr>
      <vt:lpstr>Dělení dechových nástrojů</vt:lpstr>
      <vt:lpstr>Dělení dechových nástrojů</vt:lpstr>
      <vt:lpstr>Dělení dechových nástrojů</vt:lpstr>
      <vt:lpstr>Dělení dechových nástrojů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Žesťové dechové nástroje</vt:lpstr>
      <vt:lpstr>Poznáte v ukázkách nástroje?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35</cp:revision>
  <dcterms:created xsi:type="dcterms:W3CDTF">2012-11-04T17:08:50Z</dcterms:created>
  <dcterms:modified xsi:type="dcterms:W3CDTF">2013-10-28T12:27:42Z</dcterms:modified>
</cp:coreProperties>
</file>