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57" r:id="rId4"/>
    <p:sldId id="258" r:id="rId5"/>
    <p:sldId id="259" r:id="rId6"/>
    <p:sldId id="270" r:id="rId7"/>
    <p:sldId id="271" r:id="rId8"/>
    <p:sldId id="260" r:id="rId9"/>
    <p:sldId id="272" r:id="rId10"/>
    <p:sldId id="273" r:id="rId11"/>
    <p:sldId id="261" r:id="rId12"/>
    <p:sldId id="263" r:id="rId13"/>
    <p:sldId id="274" r:id="rId14"/>
    <p:sldId id="275" r:id="rId15"/>
    <p:sldId id="276" r:id="rId16"/>
    <p:sldId id="277" r:id="rId17"/>
    <p:sldId id="264" r:id="rId18"/>
    <p:sldId id="278" r:id="rId19"/>
    <p:sldId id="279" r:id="rId20"/>
    <p:sldId id="280" r:id="rId21"/>
    <p:sldId id="265" r:id="rId22"/>
    <p:sldId id="281" r:id="rId23"/>
    <p:sldId id="282" r:id="rId24"/>
    <p:sldId id="283" r:id="rId25"/>
    <p:sldId id="266" r:id="rId26"/>
    <p:sldId id="284" r:id="rId27"/>
    <p:sldId id="285" r:id="rId28"/>
    <p:sldId id="286" r:id="rId29"/>
    <p:sldId id="267" r:id="rId30"/>
    <p:sldId id="26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 custT="1"/>
      <dgm:spPr/>
      <dgm:t>
        <a:bodyPr/>
        <a:lstStyle/>
        <a:p>
          <a:r>
            <a:rPr lang="cs-CZ" sz="4900" dirty="0" smtClean="0">
              <a:solidFill>
                <a:schemeClr val="tx1"/>
              </a:solidFill>
            </a:rPr>
            <a:t>Bicí nástroje</a:t>
          </a:r>
          <a:endParaRPr lang="cs-CZ" sz="4900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2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2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1" presStyleCnt="2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1" presStyleCnt="2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882BAB6A-3A2D-48AE-A7FF-333484341B26}" type="presOf" srcId="{C67FA3BB-EA4C-4479-994A-D27E04488094}" destId="{9E927A32-D441-40F9-AA72-4A366D3C3692}" srcOrd="0" destOrd="0" presId="urn:microsoft.com/office/officeart/2005/8/layout/orgChart1"/>
    <dgm:cxn modelId="{7645D950-1442-47F1-B404-C5605CBAE9D4}" type="presOf" srcId="{51DAF88D-04BA-4B25-9B5E-0CF4BC464CB5}" destId="{ED894FDE-2CB5-4846-B7B9-C654F9F432E1}" srcOrd="0" destOrd="0" presId="urn:microsoft.com/office/officeart/2005/8/layout/orgChart1"/>
    <dgm:cxn modelId="{597A9D22-8CAB-4EFF-9657-48706A88FF64}" type="presOf" srcId="{962EF565-09C0-420B-9AFF-11786A2BA2D9}" destId="{CB1A4EAA-E56B-4F28-9F0C-AA59694A21F3}" srcOrd="0" destOrd="0" presId="urn:microsoft.com/office/officeart/2005/8/layout/orgChart1"/>
    <dgm:cxn modelId="{43607B6E-B78A-4EA3-8551-D18EC745A83F}" type="presOf" srcId="{560EA556-B480-49E2-9567-B9FBF7ADC1E8}" destId="{EDFF62DD-BC01-43C3-A49B-8C82453777BE}" srcOrd="1" destOrd="0" presId="urn:microsoft.com/office/officeart/2005/8/layout/orgChart1"/>
    <dgm:cxn modelId="{9B626931-BA21-4FF6-B5FE-3F57A0EBC97D}" type="presOf" srcId="{962EF565-09C0-420B-9AFF-11786A2BA2D9}" destId="{43775F0E-8078-46CE-9097-DE233210E786}" srcOrd="1" destOrd="0" presId="urn:microsoft.com/office/officeart/2005/8/layout/orgChart1"/>
    <dgm:cxn modelId="{155E15F7-8F37-463E-827D-AE97427F7459}" srcId="{962EF565-09C0-420B-9AFF-11786A2BA2D9}" destId="{560EA556-B480-49E2-9567-B9FBF7ADC1E8}" srcOrd="1" destOrd="0" parTransId="{51DAF88D-04BA-4B25-9B5E-0CF4BC464CB5}" sibTransId="{24A9A802-C9B3-4F9B-890C-D4BE95FC2685}"/>
    <dgm:cxn modelId="{DA61E34D-84CD-4424-B60D-42F4D9C8ACCA}" type="presOf" srcId="{560EA556-B480-49E2-9567-B9FBF7ADC1E8}" destId="{60D16C70-927F-4898-A3F7-9693A4579829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6ADBF8A1-4CA1-4B1A-A0F6-5A94E9ECE2FF}" type="presOf" srcId="{7E555C2B-1BEE-4B55-8774-B2488101CF4D}" destId="{56F95A63-05A6-486D-90A4-48D17D135D76}" srcOrd="0" destOrd="0" presId="urn:microsoft.com/office/officeart/2005/8/layout/orgChart1"/>
    <dgm:cxn modelId="{83C00CAA-EEB5-4825-917E-24B4BF0461B8}" type="presOf" srcId="{3AA24459-14F8-415A-B896-7F5B18956559}" destId="{815B5EAA-6C2B-4E8F-AD50-5FD22F1E85C4}" srcOrd="0" destOrd="0" presId="urn:microsoft.com/office/officeart/2005/8/layout/orgChart1"/>
    <dgm:cxn modelId="{0C3C2CF2-5F10-4C42-B876-57B55CAA82BF}" type="presOf" srcId="{C67FA3BB-EA4C-4479-994A-D27E04488094}" destId="{D9BB6511-BD20-4B35-AC6A-74686F28E597}" srcOrd="1" destOrd="0" presId="urn:microsoft.com/office/officeart/2005/8/layout/orgChart1"/>
    <dgm:cxn modelId="{CB5BC983-12E6-468F-AB12-17DA3474C867}" type="presParOf" srcId="{56F95A63-05A6-486D-90A4-48D17D135D76}" destId="{BE8F44C3-FB27-404A-999E-CA5FD5CD2AD2}" srcOrd="0" destOrd="0" presId="urn:microsoft.com/office/officeart/2005/8/layout/orgChart1"/>
    <dgm:cxn modelId="{9FBF8FEF-D179-4E8F-9926-5F3840E85A2C}" type="presParOf" srcId="{BE8F44C3-FB27-404A-999E-CA5FD5CD2AD2}" destId="{8EC6BA24-359C-4728-88AF-05DFE4EEAB47}" srcOrd="0" destOrd="0" presId="urn:microsoft.com/office/officeart/2005/8/layout/orgChart1"/>
    <dgm:cxn modelId="{CB060B01-D25D-43C8-99A4-0F26B1997C8D}" type="presParOf" srcId="{8EC6BA24-359C-4728-88AF-05DFE4EEAB47}" destId="{CB1A4EAA-E56B-4F28-9F0C-AA59694A21F3}" srcOrd="0" destOrd="0" presId="urn:microsoft.com/office/officeart/2005/8/layout/orgChart1"/>
    <dgm:cxn modelId="{E9616D33-6DAF-4633-A6B5-9E944FB70D72}" type="presParOf" srcId="{8EC6BA24-359C-4728-88AF-05DFE4EEAB47}" destId="{43775F0E-8078-46CE-9097-DE233210E786}" srcOrd="1" destOrd="0" presId="urn:microsoft.com/office/officeart/2005/8/layout/orgChart1"/>
    <dgm:cxn modelId="{66D5EAA2-0154-4DB6-9506-87EDCEB482A9}" type="presParOf" srcId="{BE8F44C3-FB27-404A-999E-CA5FD5CD2AD2}" destId="{8FC49C51-478F-4D85-9D89-301F7DB4EBA0}" srcOrd="1" destOrd="0" presId="urn:microsoft.com/office/officeart/2005/8/layout/orgChart1"/>
    <dgm:cxn modelId="{98C4E85A-1863-4D05-BF3F-1378E2F3480C}" type="presParOf" srcId="{8FC49C51-478F-4D85-9D89-301F7DB4EBA0}" destId="{815B5EAA-6C2B-4E8F-AD50-5FD22F1E85C4}" srcOrd="0" destOrd="0" presId="urn:microsoft.com/office/officeart/2005/8/layout/orgChart1"/>
    <dgm:cxn modelId="{5DDE135D-E12D-4EB8-A553-2F7D643F6969}" type="presParOf" srcId="{8FC49C51-478F-4D85-9D89-301F7DB4EBA0}" destId="{376BFDF7-0145-4CDA-AAE1-CBE6E6287318}" srcOrd="1" destOrd="0" presId="urn:microsoft.com/office/officeart/2005/8/layout/orgChart1"/>
    <dgm:cxn modelId="{3F59BAD5-FC64-4054-936F-43FE18F5EE7F}" type="presParOf" srcId="{376BFDF7-0145-4CDA-AAE1-CBE6E6287318}" destId="{5C7B4F53-7586-4115-80D4-2A4F2A66D966}" srcOrd="0" destOrd="0" presId="urn:microsoft.com/office/officeart/2005/8/layout/orgChart1"/>
    <dgm:cxn modelId="{9B0EC0BB-5291-425C-8964-7F0973916372}" type="presParOf" srcId="{5C7B4F53-7586-4115-80D4-2A4F2A66D966}" destId="{9E927A32-D441-40F9-AA72-4A366D3C3692}" srcOrd="0" destOrd="0" presId="urn:microsoft.com/office/officeart/2005/8/layout/orgChart1"/>
    <dgm:cxn modelId="{93C453D6-8362-4EDE-A9A1-F0F5B77FCED8}" type="presParOf" srcId="{5C7B4F53-7586-4115-80D4-2A4F2A66D966}" destId="{D9BB6511-BD20-4B35-AC6A-74686F28E597}" srcOrd="1" destOrd="0" presId="urn:microsoft.com/office/officeart/2005/8/layout/orgChart1"/>
    <dgm:cxn modelId="{439635FC-F21A-4F7E-AEED-4CA2DE9EB9D3}" type="presParOf" srcId="{376BFDF7-0145-4CDA-AAE1-CBE6E6287318}" destId="{B9984167-1F0A-40CB-A428-5306574513DE}" srcOrd="1" destOrd="0" presId="urn:microsoft.com/office/officeart/2005/8/layout/orgChart1"/>
    <dgm:cxn modelId="{6EEEEDF1-C6BB-4030-800E-C3144848BEE4}" type="presParOf" srcId="{376BFDF7-0145-4CDA-AAE1-CBE6E6287318}" destId="{A67FC50F-A947-49E8-9574-28E9927BCF79}" srcOrd="2" destOrd="0" presId="urn:microsoft.com/office/officeart/2005/8/layout/orgChart1"/>
    <dgm:cxn modelId="{2961DEF6-FA4C-4251-A16C-D5625D11AB1D}" type="presParOf" srcId="{8FC49C51-478F-4D85-9D89-301F7DB4EBA0}" destId="{ED894FDE-2CB5-4846-B7B9-C654F9F432E1}" srcOrd="2" destOrd="0" presId="urn:microsoft.com/office/officeart/2005/8/layout/orgChart1"/>
    <dgm:cxn modelId="{F8252113-5AD0-48A1-9E96-E033037F751B}" type="presParOf" srcId="{8FC49C51-478F-4D85-9D89-301F7DB4EBA0}" destId="{03A9A67A-08EE-469D-9F2B-38F06ED7EEC4}" srcOrd="3" destOrd="0" presId="urn:microsoft.com/office/officeart/2005/8/layout/orgChart1"/>
    <dgm:cxn modelId="{DBD13D04-D2E3-4467-957D-24AA3B62A1B4}" type="presParOf" srcId="{03A9A67A-08EE-469D-9F2B-38F06ED7EEC4}" destId="{C78CE3E8-2F4B-43AF-9C7A-E6D8843A93E6}" srcOrd="0" destOrd="0" presId="urn:microsoft.com/office/officeart/2005/8/layout/orgChart1"/>
    <dgm:cxn modelId="{74474975-0F9F-4C1F-A7C4-DC9C56E1D9A5}" type="presParOf" srcId="{C78CE3E8-2F4B-43AF-9C7A-E6D8843A93E6}" destId="{60D16C70-927F-4898-A3F7-9693A4579829}" srcOrd="0" destOrd="0" presId="urn:microsoft.com/office/officeart/2005/8/layout/orgChart1"/>
    <dgm:cxn modelId="{1C718931-8EBF-479C-8A1C-C87FE0E961BF}" type="presParOf" srcId="{C78CE3E8-2F4B-43AF-9C7A-E6D8843A93E6}" destId="{EDFF62DD-BC01-43C3-A49B-8C82453777BE}" srcOrd="1" destOrd="0" presId="urn:microsoft.com/office/officeart/2005/8/layout/orgChart1"/>
    <dgm:cxn modelId="{F819A230-D30E-49B5-B8AE-ED5EEBBDF35F}" type="presParOf" srcId="{03A9A67A-08EE-469D-9F2B-38F06ED7EEC4}" destId="{4BDBEF62-DD21-4754-9469-9833C611CB02}" srcOrd="1" destOrd="0" presId="urn:microsoft.com/office/officeart/2005/8/layout/orgChart1"/>
    <dgm:cxn modelId="{8D34510B-4892-48A4-AD08-4844466C1387}" type="presParOf" srcId="{03A9A67A-08EE-469D-9F2B-38F06ED7EEC4}" destId="{3E58D038-07B6-42A2-A7F6-0C9A7290AE08}" srcOrd="2" destOrd="0" presId="urn:microsoft.com/office/officeart/2005/8/layout/orgChart1"/>
    <dgm:cxn modelId="{09D63516-C1B7-4D00-AAC1-8105A05E839F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 custT="1"/>
      <dgm:spPr/>
      <dgm:t>
        <a:bodyPr/>
        <a:lstStyle/>
        <a:p>
          <a:r>
            <a:rPr lang="cs-CZ" sz="4900" dirty="0" smtClean="0">
              <a:solidFill>
                <a:schemeClr val="tx1"/>
              </a:solidFill>
            </a:rPr>
            <a:t>Bicí nástroje</a:t>
          </a:r>
          <a:endParaRPr lang="cs-CZ" sz="4900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 custT="1"/>
      <dgm:spPr/>
      <dgm:t>
        <a:bodyPr/>
        <a:lstStyle/>
        <a:p>
          <a:r>
            <a:rPr lang="cs-CZ" sz="4900" b="1" dirty="0" smtClean="0">
              <a:solidFill>
                <a:schemeClr val="tx1"/>
              </a:solidFill>
            </a:rPr>
            <a:t>melodické</a:t>
          </a:r>
          <a:endParaRPr lang="cs-CZ" sz="4900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2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2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1" presStyleCnt="2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1" presStyleCnt="2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78E17E69-ED0A-4606-B076-724DC970384C}" type="presOf" srcId="{962EF565-09C0-420B-9AFF-11786A2BA2D9}" destId="{43775F0E-8078-46CE-9097-DE233210E786}" srcOrd="1" destOrd="0" presId="urn:microsoft.com/office/officeart/2005/8/layout/orgChart1"/>
    <dgm:cxn modelId="{5C00871A-E5F2-499C-BA6D-68112B5DCF82}" type="presOf" srcId="{C67FA3BB-EA4C-4479-994A-D27E04488094}" destId="{9E927A32-D441-40F9-AA72-4A366D3C3692}" srcOrd="0" destOrd="0" presId="urn:microsoft.com/office/officeart/2005/8/layout/orgChart1"/>
    <dgm:cxn modelId="{AA47EDE2-EE13-4A65-88E3-493FD03F7D3D}" type="presOf" srcId="{962EF565-09C0-420B-9AFF-11786A2BA2D9}" destId="{CB1A4EAA-E56B-4F28-9F0C-AA59694A21F3}" srcOrd="0" destOrd="0" presId="urn:microsoft.com/office/officeart/2005/8/layout/orgChart1"/>
    <dgm:cxn modelId="{7A2EDD02-8240-48D5-8C25-AC40A6B16B46}" type="presOf" srcId="{560EA556-B480-49E2-9567-B9FBF7ADC1E8}" destId="{EDFF62DD-BC01-43C3-A49B-8C82453777BE}" srcOrd="1" destOrd="0" presId="urn:microsoft.com/office/officeart/2005/8/layout/orgChart1"/>
    <dgm:cxn modelId="{B51B9EAB-194F-4C81-84E9-44FE39F4967D}" type="presOf" srcId="{51DAF88D-04BA-4B25-9B5E-0CF4BC464CB5}" destId="{ED894FDE-2CB5-4846-B7B9-C654F9F432E1}" srcOrd="0" destOrd="0" presId="urn:microsoft.com/office/officeart/2005/8/layout/orgChart1"/>
    <dgm:cxn modelId="{CA5AE76B-BCFE-4295-AAF0-E103397A8114}" type="presOf" srcId="{7E555C2B-1BEE-4B55-8774-B2488101CF4D}" destId="{56F95A63-05A6-486D-90A4-48D17D135D76}" srcOrd="0" destOrd="0" presId="urn:microsoft.com/office/officeart/2005/8/layout/orgChart1"/>
    <dgm:cxn modelId="{4ABFC5F6-C259-4BEC-8ACE-A500438105A5}" type="presOf" srcId="{C67FA3BB-EA4C-4479-994A-D27E04488094}" destId="{D9BB6511-BD20-4B35-AC6A-74686F28E597}" srcOrd="1" destOrd="0" presId="urn:microsoft.com/office/officeart/2005/8/layout/orgChart1"/>
    <dgm:cxn modelId="{155E15F7-8F37-463E-827D-AE97427F7459}" srcId="{962EF565-09C0-420B-9AFF-11786A2BA2D9}" destId="{560EA556-B480-49E2-9567-B9FBF7ADC1E8}" srcOrd="1" destOrd="0" parTransId="{51DAF88D-04BA-4B25-9B5E-0CF4BC464CB5}" sibTransId="{24A9A802-C9B3-4F9B-890C-D4BE95FC2685}"/>
    <dgm:cxn modelId="{8A72A338-9270-4568-8926-0137A1321748}" type="presOf" srcId="{560EA556-B480-49E2-9567-B9FBF7ADC1E8}" destId="{60D16C70-927F-4898-A3F7-9693A4579829}" srcOrd="0" destOrd="0" presId="urn:microsoft.com/office/officeart/2005/8/layout/orgChart1"/>
    <dgm:cxn modelId="{F4273782-F3EB-4640-BB06-B6B3F123ADFD}" type="presOf" srcId="{3AA24459-14F8-415A-B896-7F5B18956559}" destId="{815B5EAA-6C2B-4E8F-AD50-5FD22F1E85C4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2D753D95-1C77-4490-AC5A-D67F69BCC575}" type="presParOf" srcId="{56F95A63-05A6-486D-90A4-48D17D135D76}" destId="{BE8F44C3-FB27-404A-999E-CA5FD5CD2AD2}" srcOrd="0" destOrd="0" presId="urn:microsoft.com/office/officeart/2005/8/layout/orgChart1"/>
    <dgm:cxn modelId="{5CE1F95F-D64D-4088-A494-A6F2E65C79BE}" type="presParOf" srcId="{BE8F44C3-FB27-404A-999E-CA5FD5CD2AD2}" destId="{8EC6BA24-359C-4728-88AF-05DFE4EEAB47}" srcOrd="0" destOrd="0" presId="urn:microsoft.com/office/officeart/2005/8/layout/orgChart1"/>
    <dgm:cxn modelId="{6B2D390A-D4FC-497C-8C19-541C9C0D4986}" type="presParOf" srcId="{8EC6BA24-359C-4728-88AF-05DFE4EEAB47}" destId="{CB1A4EAA-E56B-4F28-9F0C-AA59694A21F3}" srcOrd="0" destOrd="0" presId="urn:microsoft.com/office/officeart/2005/8/layout/orgChart1"/>
    <dgm:cxn modelId="{E82CEE06-5392-469A-9301-88C38D08160C}" type="presParOf" srcId="{8EC6BA24-359C-4728-88AF-05DFE4EEAB47}" destId="{43775F0E-8078-46CE-9097-DE233210E786}" srcOrd="1" destOrd="0" presId="urn:microsoft.com/office/officeart/2005/8/layout/orgChart1"/>
    <dgm:cxn modelId="{819E8760-2C72-4263-B7F4-B7953ABC5250}" type="presParOf" srcId="{BE8F44C3-FB27-404A-999E-CA5FD5CD2AD2}" destId="{8FC49C51-478F-4D85-9D89-301F7DB4EBA0}" srcOrd="1" destOrd="0" presId="urn:microsoft.com/office/officeart/2005/8/layout/orgChart1"/>
    <dgm:cxn modelId="{8CE8CE09-6813-487C-A1A2-8F7EDF3854D7}" type="presParOf" srcId="{8FC49C51-478F-4D85-9D89-301F7DB4EBA0}" destId="{815B5EAA-6C2B-4E8F-AD50-5FD22F1E85C4}" srcOrd="0" destOrd="0" presId="urn:microsoft.com/office/officeart/2005/8/layout/orgChart1"/>
    <dgm:cxn modelId="{B4375F48-9F28-4A75-9040-3C89F1E9D855}" type="presParOf" srcId="{8FC49C51-478F-4D85-9D89-301F7DB4EBA0}" destId="{376BFDF7-0145-4CDA-AAE1-CBE6E6287318}" srcOrd="1" destOrd="0" presId="urn:microsoft.com/office/officeart/2005/8/layout/orgChart1"/>
    <dgm:cxn modelId="{2321D73F-885A-411A-88D3-7381930DEA05}" type="presParOf" srcId="{376BFDF7-0145-4CDA-AAE1-CBE6E6287318}" destId="{5C7B4F53-7586-4115-80D4-2A4F2A66D966}" srcOrd="0" destOrd="0" presId="urn:microsoft.com/office/officeart/2005/8/layout/orgChart1"/>
    <dgm:cxn modelId="{F130C701-D3AA-401D-A5FD-27AEE21DE4CE}" type="presParOf" srcId="{5C7B4F53-7586-4115-80D4-2A4F2A66D966}" destId="{9E927A32-D441-40F9-AA72-4A366D3C3692}" srcOrd="0" destOrd="0" presId="urn:microsoft.com/office/officeart/2005/8/layout/orgChart1"/>
    <dgm:cxn modelId="{BA40F9CE-EF71-4F63-B9C6-1CBB077F8BD6}" type="presParOf" srcId="{5C7B4F53-7586-4115-80D4-2A4F2A66D966}" destId="{D9BB6511-BD20-4B35-AC6A-74686F28E597}" srcOrd="1" destOrd="0" presId="urn:microsoft.com/office/officeart/2005/8/layout/orgChart1"/>
    <dgm:cxn modelId="{AA9F71FD-B117-4190-A9EF-2A5D22D89368}" type="presParOf" srcId="{376BFDF7-0145-4CDA-AAE1-CBE6E6287318}" destId="{B9984167-1F0A-40CB-A428-5306574513DE}" srcOrd="1" destOrd="0" presId="urn:microsoft.com/office/officeart/2005/8/layout/orgChart1"/>
    <dgm:cxn modelId="{1F3AAE8C-3059-40C5-A832-8AAE24C71A55}" type="presParOf" srcId="{376BFDF7-0145-4CDA-AAE1-CBE6E6287318}" destId="{A67FC50F-A947-49E8-9574-28E9927BCF79}" srcOrd="2" destOrd="0" presId="urn:microsoft.com/office/officeart/2005/8/layout/orgChart1"/>
    <dgm:cxn modelId="{0CDB8BE9-2026-4184-ABB2-035BEFCAFB54}" type="presParOf" srcId="{8FC49C51-478F-4D85-9D89-301F7DB4EBA0}" destId="{ED894FDE-2CB5-4846-B7B9-C654F9F432E1}" srcOrd="2" destOrd="0" presId="urn:microsoft.com/office/officeart/2005/8/layout/orgChart1"/>
    <dgm:cxn modelId="{736D03AB-3646-48BE-ACEA-B94AE09D6E21}" type="presParOf" srcId="{8FC49C51-478F-4D85-9D89-301F7DB4EBA0}" destId="{03A9A67A-08EE-469D-9F2B-38F06ED7EEC4}" srcOrd="3" destOrd="0" presId="urn:microsoft.com/office/officeart/2005/8/layout/orgChart1"/>
    <dgm:cxn modelId="{75298119-081B-4E18-A432-12A676DA2845}" type="presParOf" srcId="{03A9A67A-08EE-469D-9F2B-38F06ED7EEC4}" destId="{C78CE3E8-2F4B-43AF-9C7A-E6D8843A93E6}" srcOrd="0" destOrd="0" presId="urn:microsoft.com/office/officeart/2005/8/layout/orgChart1"/>
    <dgm:cxn modelId="{98DC56ED-FCC8-4FD0-972B-77BD616796C3}" type="presParOf" srcId="{C78CE3E8-2F4B-43AF-9C7A-E6D8843A93E6}" destId="{60D16C70-927F-4898-A3F7-9693A4579829}" srcOrd="0" destOrd="0" presId="urn:microsoft.com/office/officeart/2005/8/layout/orgChart1"/>
    <dgm:cxn modelId="{0494E430-6770-4DD0-91E0-FC5F70107278}" type="presParOf" srcId="{C78CE3E8-2F4B-43AF-9C7A-E6D8843A93E6}" destId="{EDFF62DD-BC01-43C3-A49B-8C82453777BE}" srcOrd="1" destOrd="0" presId="urn:microsoft.com/office/officeart/2005/8/layout/orgChart1"/>
    <dgm:cxn modelId="{092F7A2F-DEC4-4600-930D-918C70D935B5}" type="presParOf" srcId="{03A9A67A-08EE-469D-9F2B-38F06ED7EEC4}" destId="{4BDBEF62-DD21-4754-9469-9833C611CB02}" srcOrd="1" destOrd="0" presId="urn:microsoft.com/office/officeart/2005/8/layout/orgChart1"/>
    <dgm:cxn modelId="{CB05A26B-158A-4F17-AEC8-89C81DBE4A95}" type="presParOf" srcId="{03A9A67A-08EE-469D-9F2B-38F06ED7EEC4}" destId="{3E58D038-07B6-42A2-A7F6-0C9A7290AE08}" srcOrd="2" destOrd="0" presId="urn:microsoft.com/office/officeart/2005/8/layout/orgChart1"/>
    <dgm:cxn modelId="{9C53D286-A8E9-4C93-8B03-B7710F8D4134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Bicí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melodické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nemelodické</a:t>
          </a:r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2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2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1" presStyleCnt="2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1" presStyleCnt="2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BB2585EF-6D4A-4B65-A123-02153A7D086C}" type="presOf" srcId="{3AA24459-14F8-415A-B896-7F5B18956559}" destId="{815B5EAA-6C2B-4E8F-AD50-5FD22F1E85C4}" srcOrd="0" destOrd="0" presId="urn:microsoft.com/office/officeart/2005/8/layout/orgChart1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99082670-6A05-4255-A58B-52E951FFC81A}" type="presOf" srcId="{7E555C2B-1BEE-4B55-8774-B2488101CF4D}" destId="{56F95A63-05A6-486D-90A4-48D17D135D76}" srcOrd="0" destOrd="0" presId="urn:microsoft.com/office/officeart/2005/8/layout/orgChart1"/>
    <dgm:cxn modelId="{91DBC0CB-0BE3-4A78-9725-56D012C9129F}" type="presOf" srcId="{51DAF88D-04BA-4B25-9B5E-0CF4BC464CB5}" destId="{ED894FDE-2CB5-4846-B7B9-C654F9F432E1}" srcOrd="0" destOrd="0" presId="urn:microsoft.com/office/officeart/2005/8/layout/orgChart1"/>
    <dgm:cxn modelId="{B8375AF0-37CA-469D-89D2-E0FE865561D8}" type="presOf" srcId="{C67FA3BB-EA4C-4479-994A-D27E04488094}" destId="{9E927A32-D441-40F9-AA72-4A366D3C3692}" srcOrd="0" destOrd="0" presId="urn:microsoft.com/office/officeart/2005/8/layout/orgChart1"/>
    <dgm:cxn modelId="{5A072385-5FD6-44B7-9ED2-7BF657E7C879}" type="presOf" srcId="{962EF565-09C0-420B-9AFF-11786A2BA2D9}" destId="{43775F0E-8078-46CE-9097-DE233210E786}" srcOrd="1" destOrd="0" presId="urn:microsoft.com/office/officeart/2005/8/layout/orgChart1"/>
    <dgm:cxn modelId="{D9A2531E-DE75-42DF-ACF0-89EF3BF154B2}" type="presOf" srcId="{560EA556-B480-49E2-9567-B9FBF7ADC1E8}" destId="{EDFF62DD-BC01-43C3-A49B-8C82453777BE}" srcOrd="1" destOrd="0" presId="urn:microsoft.com/office/officeart/2005/8/layout/orgChart1"/>
    <dgm:cxn modelId="{535355E2-35EC-46F0-A357-DF8B4A753F9F}" type="presOf" srcId="{560EA556-B480-49E2-9567-B9FBF7ADC1E8}" destId="{60D16C70-927F-4898-A3F7-9693A4579829}" srcOrd="0" destOrd="0" presId="urn:microsoft.com/office/officeart/2005/8/layout/orgChart1"/>
    <dgm:cxn modelId="{155E15F7-8F37-463E-827D-AE97427F7459}" srcId="{962EF565-09C0-420B-9AFF-11786A2BA2D9}" destId="{560EA556-B480-49E2-9567-B9FBF7ADC1E8}" srcOrd="1" destOrd="0" parTransId="{51DAF88D-04BA-4B25-9B5E-0CF4BC464CB5}" sibTransId="{24A9A802-C9B3-4F9B-890C-D4BE95FC2685}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CACD20F8-23DD-4806-A67F-11B91F64BC1B}" type="presOf" srcId="{C67FA3BB-EA4C-4479-994A-D27E04488094}" destId="{D9BB6511-BD20-4B35-AC6A-74686F28E597}" srcOrd="1" destOrd="0" presId="urn:microsoft.com/office/officeart/2005/8/layout/orgChart1"/>
    <dgm:cxn modelId="{4DEC9EEC-964A-40A7-8E93-23FCE3BB04F0}" type="presOf" srcId="{962EF565-09C0-420B-9AFF-11786A2BA2D9}" destId="{CB1A4EAA-E56B-4F28-9F0C-AA59694A21F3}" srcOrd="0" destOrd="0" presId="urn:microsoft.com/office/officeart/2005/8/layout/orgChart1"/>
    <dgm:cxn modelId="{78C0DEB5-5248-4CFC-A03A-C147D0E72E7A}" type="presParOf" srcId="{56F95A63-05A6-486D-90A4-48D17D135D76}" destId="{BE8F44C3-FB27-404A-999E-CA5FD5CD2AD2}" srcOrd="0" destOrd="0" presId="urn:microsoft.com/office/officeart/2005/8/layout/orgChart1"/>
    <dgm:cxn modelId="{F8CCC6D9-ADF1-4AA5-9270-FC098D725059}" type="presParOf" srcId="{BE8F44C3-FB27-404A-999E-CA5FD5CD2AD2}" destId="{8EC6BA24-359C-4728-88AF-05DFE4EEAB47}" srcOrd="0" destOrd="0" presId="urn:microsoft.com/office/officeart/2005/8/layout/orgChart1"/>
    <dgm:cxn modelId="{62569812-7281-48FD-9278-ACE4816CD559}" type="presParOf" srcId="{8EC6BA24-359C-4728-88AF-05DFE4EEAB47}" destId="{CB1A4EAA-E56B-4F28-9F0C-AA59694A21F3}" srcOrd="0" destOrd="0" presId="urn:microsoft.com/office/officeart/2005/8/layout/orgChart1"/>
    <dgm:cxn modelId="{317EF7D9-F0B8-4BEB-8FC6-BEFFECD98CE7}" type="presParOf" srcId="{8EC6BA24-359C-4728-88AF-05DFE4EEAB47}" destId="{43775F0E-8078-46CE-9097-DE233210E786}" srcOrd="1" destOrd="0" presId="urn:microsoft.com/office/officeart/2005/8/layout/orgChart1"/>
    <dgm:cxn modelId="{C8F96750-29C1-4641-98FD-960D4892D7C5}" type="presParOf" srcId="{BE8F44C3-FB27-404A-999E-CA5FD5CD2AD2}" destId="{8FC49C51-478F-4D85-9D89-301F7DB4EBA0}" srcOrd="1" destOrd="0" presId="urn:microsoft.com/office/officeart/2005/8/layout/orgChart1"/>
    <dgm:cxn modelId="{5C5A9BE5-911E-4EF8-84E5-CC2BC83D21BA}" type="presParOf" srcId="{8FC49C51-478F-4D85-9D89-301F7DB4EBA0}" destId="{815B5EAA-6C2B-4E8F-AD50-5FD22F1E85C4}" srcOrd="0" destOrd="0" presId="urn:microsoft.com/office/officeart/2005/8/layout/orgChart1"/>
    <dgm:cxn modelId="{13E558BE-8832-4CB3-A29F-55774A8163AA}" type="presParOf" srcId="{8FC49C51-478F-4D85-9D89-301F7DB4EBA0}" destId="{376BFDF7-0145-4CDA-AAE1-CBE6E6287318}" srcOrd="1" destOrd="0" presId="urn:microsoft.com/office/officeart/2005/8/layout/orgChart1"/>
    <dgm:cxn modelId="{EB2608CE-0E0B-4EF3-BE63-2BE7A52AB73B}" type="presParOf" srcId="{376BFDF7-0145-4CDA-AAE1-CBE6E6287318}" destId="{5C7B4F53-7586-4115-80D4-2A4F2A66D966}" srcOrd="0" destOrd="0" presId="urn:microsoft.com/office/officeart/2005/8/layout/orgChart1"/>
    <dgm:cxn modelId="{7BC0A345-E0E7-4793-804D-66EC2CE3C0EF}" type="presParOf" srcId="{5C7B4F53-7586-4115-80D4-2A4F2A66D966}" destId="{9E927A32-D441-40F9-AA72-4A366D3C3692}" srcOrd="0" destOrd="0" presId="urn:microsoft.com/office/officeart/2005/8/layout/orgChart1"/>
    <dgm:cxn modelId="{7A54F4BC-F1D4-4AA0-B01B-EAA018DEF792}" type="presParOf" srcId="{5C7B4F53-7586-4115-80D4-2A4F2A66D966}" destId="{D9BB6511-BD20-4B35-AC6A-74686F28E597}" srcOrd="1" destOrd="0" presId="urn:microsoft.com/office/officeart/2005/8/layout/orgChart1"/>
    <dgm:cxn modelId="{35AE56DA-FD6A-4859-AF36-43FDC76F7439}" type="presParOf" srcId="{376BFDF7-0145-4CDA-AAE1-CBE6E6287318}" destId="{B9984167-1F0A-40CB-A428-5306574513DE}" srcOrd="1" destOrd="0" presId="urn:microsoft.com/office/officeart/2005/8/layout/orgChart1"/>
    <dgm:cxn modelId="{366A0D41-7003-4699-B0E8-98F906B969FA}" type="presParOf" srcId="{376BFDF7-0145-4CDA-AAE1-CBE6E6287318}" destId="{A67FC50F-A947-49E8-9574-28E9927BCF79}" srcOrd="2" destOrd="0" presId="urn:microsoft.com/office/officeart/2005/8/layout/orgChart1"/>
    <dgm:cxn modelId="{12EDB015-73F1-4DB1-BD2D-062C0021D4F7}" type="presParOf" srcId="{8FC49C51-478F-4D85-9D89-301F7DB4EBA0}" destId="{ED894FDE-2CB5-4846-B7B9-C654F9F432E1}" srcOrd="2" destOrd="0" presId="urn:microsoft.com/office/officeart/2005/8/layout/orgChart1"/>
    <dgm:cxn modelId="{1C1050A6-FF9E-4FC0-843A-7A3D3CE10786}" type="presParOf" srcId="{8FC49C51-478F-4D85-9D89-301F7DB4EBA0}" destId="{03A9A67A-08EE-469D-9F2B-38F06ED7EEC4}" srcOrd="3" destOrd="0" presId="urn:microsoft.com/office/officeart/2005/8/layout/orgChart1"/>
    <dgm:cxn modelId="{EF84EB66-2FD9-4382-B4B7-50E0FC963E4A}" type="presParOf" srcId="{03A9A67A-08EE-469D-9F2B-38F06ED7EEC4}" destId="{C78CE3E8-2F4B-43AF-9C7A-E6D8843A93E6}" srcOrd="0" destOrd="0" presId="urn:microsoft.com/office/officeart/2005/8/layout/orgChart1"/>
    <dgm:cxn modelId="{1C919718-D68A-4AD4-969E-31E57F39CDEC}" type="presParOf" srcId="{C78CE3E8-2F4B-43AF-9C7A-E6D8843A93E6}" destId="{60D16C70-927F-4898-A3F7-9693A4579829}" srcOrd="0" destOrd="0" presId="urn:microsoft.com/office/officeart/2005/8/layout/orgChart1"/>
    <dgm:cxn modelId="{58A8A0BD-3CAD-4E84-A3A0-C59B987174E3}" type="presParOf" srcId="{C78CE3E8-2F4B-43AF-9C7A-E6D8843A93E6}" destId="{EDFF62DD-BC01-43C3-A49B-8C82453777BE}" srcOrd="1" destOrd="0" presId="urn:microsoft.com/office/officeart/2005/8/layout/orgChart1"/>
    <dgm:cxn modelId="{C455636B-ACE9-451C-A8AB-FC665665538D}" type="presParOf" srcId="{03A9A67A-08EE-469D-9F2B-38F06ED7EEC4}" destId="{4BDBEF62-DD21-4754-9469-9833C611CB02}" srcOrd="1" destOrd="0" presId="urn:microsoft.com/office/officeart/2005/8/layout/orgChart1"/>
    <dgm:cxn modelId="{7D25D03C-F564-498E-962F-37ACBF716BCD}" type="presParOf" srcId="{03A9A67A-08EE-469D-9F2B-38F06ED7EEC4}" destId="{3E58D038-07B6-42A2-A7F6-0C9A7290AE08}" srcOrd="2" destOrd="0" presId="urn:microsoft.com/office/officeart/2005/8/layout/orgChart1"/>
    <dgm:cxn modelId="{ADA5DF97-AF15-4F95-9F3A-F37F68B954AA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042957"/>
          <a:ext cx="2127933" cy="7386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9310"/>
              </a:lnTo>
              <a:lnTo>
                <a:pt x="2127933" y="369310"/>
              </a:lnTo>
              <a:lnTo>
                <a:pt x="2127933" y="73862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760498" y="2042957"/>
          <a:ext cx="2127933" cy="738621"/>
        </a:xfrm>
        <a:custGeom>
          <a:avLst/>
          <a:gdLst/>
          <a:ahLst/>
          <a:cxnLst/>
          <a:rect l="0" t="0" r="0" b="0"/>
          <a:pathLst>
            <a:path>
              <a:moveTo>
                <a:pt x="2127933" y="0"/>
              </a:moveTo>
              <a:lnTo>
                <a:pt x="2127933" y="369310"/>
              </a:lnTo>
              <a:lnTo>
                <a:pt x="0" y="369310"/>
              </a:lnTo>
              <a:lnTo>
                <a:pt x="0" y="73862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129808" y="284334"/>
          <a:ext cx="3517246" cy="1758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>
              <a:solidFill>
                <a:schemeClr val="tx1"/>
              </a:solidFill>
            </a:rPr>
            <a:t>Bicí nástroje</a:t>
          </a:r>
          <a:endParaRPr lang="cs-CZ" sz="4900" kern="1200" dirty="0">
            <a:solidFill>
              <a:schemeClr val="tx1"/>
            </a:solidFill>
          </a:endParaRPr>
        </a:p>
      </dsp:txBody>
      <dsp:txXfrm>
        <a:off x="2129808" y="284334"/>
        <a:ext cx="3517246" cy="1758623"/>
      </dsp:txXfrm>
    </dsp:sp>
    <dsp:sp modelId="{9E927A32-D441-40F9-AA72-4A366D3C3692}">
      <dsp:nvSpPr>
        <dsp:cNvPr id="0" name=""/>
        <dsp:cNvSpPr/>
      </dsp:nvSpPr>
      <dsp:spPr>
        <a:xfrm>
          <a:off x="1874" y="2781578"/>
          <a:ext cx="3517246" cy="1758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b="1" kern="1200" dirty="0">
            <a:solidFill>
              <a:schemeClr val="tx1"/>
            </a:solidFill>
          </a:endParaRPr>
        </a:p>
      </dsp:txBody>
      <dsp:txXfrm>
        <a:off x="1874" y="2781578"/>
        <a:ext cx="3517246" cy="1758623"/>
      </dsp:txXfrm>
    </dsp:sp>
    <dsp:sp modelId="{60D16C70-927F-4898-A3F7-9693A4579829}">
      <dsp:nvSpPr>
        <dsp:cNvPr id="0" name=""/>
        <dsp:cNvSpPr/>
      </dsp:nvSpPr>
      <dsp:spPr>
        <a:xfrm>
          <a:off x="4257742" y="2781578"/>
          <a:ext cx="3517246" cy="1758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b="1" kern="1200" dirty="0">
            <a:solidFill>
              <a:schemeClr val="tx1"/>
            </a:solidFill>
          </a:endParaRPr>
        </a:p>
      </dsp:txBody>
      <dsp:txXfrm>
        <a:off x="4257742" y="2781578"/>
        <a:ext cx="3517246" cy="1758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042957"/>
          <a:ext cx="2127933" cy="7386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9310"/>
              </a:lnTo>
              <a:lnTo>
                <a:pt x="2127933" y="369310"/>
              </a:lnTo>
              <a:lnTo>
                <a:pt x="2127933" y="73862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760498" y="2042957"/>
          <a:ext cx="2127933" cy="738621"/>
        </a:xfrm>
        <a:custGeom>
          <a:avLst/>
          <a:gdLst/>
          <a:ahLst/>
          <a:cxnLst/>
          <a:rect l="0" t="0" r="0" b="0"/>
          <a:pathLst>
            <a:path>
              <a:moveTo>
                <a:pt x="2127933" y="0"/>
              </a:moveTo>
              <a:lnTo>
                <a:pt x="2127933" y="369310"/>
              </a:lnTo>
              <a:lnTo>
                <a:pt x="0" y="369310"/>
              </a:lnTo>
              <a:lnTo>
                <a:pt x="0" y="73862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129808" y="284334"/>
          <a:ext cx="3517246" cy="1758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>
              <a:solidFill>
                <a:schemeClr val="tx1"/>
              </a:solidFill>
            </a:rPr>
            <a:t>Bicí nástroje</a:t>
          </a:r>
          <a:endParaRPr lang="cs-CZ" sz="4900" kern="1200" dirty="0">
            <a:solidFill>
              <a:schemeClr val="tx1"/>
            </a:solidFill>
          </a:endParaRPr>
        </a:p>
      </dsp:txBody>
      <dsp:txXfrm>
        <a:off x="2129808" y="284334"/>
        <a:ext cx="3517246" cy="1758623"/>
      </dsp:txXfrm>
    </dsp:sp>
    <dsp:sp modelId="{9E927A32-D441-40F9-AA72-4A366D3C3692}">
      <dsp:nvSpPr>
        <dsp:cNvPr id="0" name=""/>
        <dsp:cNvSpPr/>
      </dsp:nvSpPr>
      <dsp:spPr>
        <a:xfrm>
          <a:off x="1874" y="2781578"/>
          <a:ext cx="3517246" cy="1758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b="1" kern="1200" dirty="0" smtClean="0">
              <a:solidFill>
                <a:schemeClr val="tx1"/>
              </a:solidFill>
            </a:rPr>
            <a:t>melodické</a:t>
          </a:r>
          <a:endParaRPr lang="cs-CZ" sz="4900" b="1" kern="1200" dirty="0">
            <a:solidFill>
              <a:schemeClr val="tx1"/>
            </a:solidFill>
          </a:endParaRPr>
        </a:p>
      </dsp:txBody>
      <dsp:txXfrm>
        <a:off x="1874" y="2781578"/>
        <a:ext cx="3517246" cy="1758623"/>
      </dsp:txXfrm>
    </dsp:sp>
    <dsp:sp modelId="{60D16C70-927F-4898-A3F7-9693A4579829}">
      <dsp:nvSpPr>
        <dsp:cNvPr id="0" name=""/>
        <dsp:cNvSpPr/>
      </dsp:nvSpPr>
      <dsp:spPr>
        <a:xfrm>
          <a:off x="4257742" y="2781578"/>
          <a:ext cx="3517246" cy="17586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b="1" kern="1200" dirty="0">
            <a:solidFill>
              <a:schemeClr val="tx1"/>
            </a:solidFill>
          </a:endParaRPr>
        </a:p>
      </dsp:txBody>
      <dsp:txXfrm>
        <a:off x="4257742" y="2781578"/>
        <a:ext cx="3517246" cy="1758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z8Dic46DYQ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pxuqkej-fs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HFacHGqeOU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2ObigqMV1U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ERYNZ2BcQo" TargetMode="External"/><Relationship Id="rId2" Type="http://schemas.openxmlformats.org/officeDocument/2006/relationships/hyperlink" Target="http://www.youtube.com/watch?v=FvBp7GVVyx0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hyperlink" Target="http://www.youtube.com/watch?v=AhHO8r2RigQ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lockenspiel-malletech.jpg?uselang=cs" TargetMode="External"/><Relationship Id="rId2" Type="http://schemas.openxmlformats.org/officeDocument/2006/relationships/hyperlink" Target="http://commons.wikimedia.org/wiki/File:Zvonkohra_Brodek_u_P%C5%99erova.JPG?uselang=cs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ommons.wikimedia.org/wiki/File:Richmondshire_Orchestra.jpg?uselang=cs" TargetMode="External"/><Relationship Id="rId4" Type="http://schemas.openxmlformats.org/officeDocument/2006/relationships/hyperlink" Target="http://commons.wikimedia.org/wiki/File:Tres_xil%C3%B3fono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VY_32_INOVACE_10_25_Bicí nástroje melodické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nástroje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/>
              <a:t>: Žáci se seznámí s rozdělením hudebních nástrojů. Poznají a poslechnou si </a:t>
            </a:r>
            <a:r>
              <a:rPr lang="cs-CZ" sz="1700" dirty="0" smtClean="0"/>
              <a:t>bicí melodické  nástroje.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23.11.2012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Melodické  bicí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Dechové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Bicí 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SB8UIX2O\MP90044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1628800"/>
            <a:ext cx="6012160" cy="5373216"/>
          </a:xfrm>
          <a:prstGeom prst="teardrop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83568" y="2492896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úderem ruky nebo nějakého předmětu.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05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683568" y="2492896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úderem ruky nebo nějakého předmětu.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4725144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Bicí nástroje dělíme podle toho, zda je na ně možné zahrát melodii či nikoli.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05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bicích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53387334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bicích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45141493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15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bicích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15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onča\Local Settings\Temporary Internet Files\Content.IE5\0XXSMS5M\MP9004001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077072"/>
            <a:ext cx="3901440" cy="259994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251520" y="1700808"/>
            <a:ext cx="6408712" cy="496855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 tyto nástroje můžeme zahrát melodii jako např. na klavír.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3491716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50" name="Picture 2" descr="http://upload.wikimedia.org/wikipedia/commons/b/bd/Zvonkohra_Brodek_u_P%C5%99er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96136"/>
            <a:ext cx="3807147" cy="50732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39952" y="1772816"/>
            <a:ext cx="16213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Zvonkohra</a:t>
            </a:r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70080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50" name="Picture 2" descr="http://upload.wikimedia.org/wikipedia/commons/b/bd/Zvonkohra_Brodek_u_P%C5%99er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96136"/>
            <a:ext cx="3807147" cy="50732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39952" y="1772816"/>
            <a:ext cx="42066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Zvonkohra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každý tón má svůj zvon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70080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87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50" name="Picture 2" descr="http://upload.wikimedia.org/wikipedia/commons/b/bd/Zvonkohra_Brodek_u_P%C5%99er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96136"/>
            <a:ext cx="3807147" cy="50732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39952" y="1772816"/>
            <a:ext cx="430637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Zvonkohra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každý tón má svůj zvon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je rozezníván kladívkem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70080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87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50" name="Picture 2" descr="http://upload.wikimedia.org/wikipedia/commons/b/bd/Zvonkohra_Brodek_u_P%C5%99er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96136"/>
            <a:ext cx="3807147" cy="50732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39952" y="1772816"/>
            <a:ext cx="430637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Zvonkohra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každý tón má svůj zvon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je rozezníván kladívkem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častější jsou ale malé </a:t>
            </a:r>
          </a:p>
          <a:p>
            <a:r>
              <a:rPr lang="cs-CZ" sz="2400" dirty="0" smtClean="0"/>
              <a:t>	   zvonkohry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70080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87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50" name="Picture 2" descr="http://upload.wikimedia.org/wikipedia/commons/b/bd/Zvonkohra_Brodek_u_P%C5%99er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596136"/>
            <a:ext cx="3807147" cy="50732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39952" y="1772816"/>
            <a:ext cx="430637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Zvonkohra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každý tón má svůj zvon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je rozezníván kladívkem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častější jsou ale malé </a:t>
            </a:r>
          </a:p>
          <a:p>
            <a:r>
              <a:rPr lang="cs-CZ" sz="2400" dirty="0" smtClean="0"/>
              <a:t>	   zvonkohry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70080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5301208"/>
            <a:ext cx="49130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?v=bz8Dic46DYQ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87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482" name="Picture 2" descr="http://upload.wikimedia.org/wikipedia/commons/6/6e/Glockenspiel-mallete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7296" y="3549778"/>
            <a:ext cx="6336704" cy="330822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1628800"/>
            <a:ext cx="39238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Malá zvonkohra (metalofon)</a:t>
            </a:r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61653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482" name="Picture 2" descr="http://upload.wikimedia.org/wikipedia/commons/6/6e/Glockenspiel-mallete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7296" y="3549778"/>
            <a:ext cx="6336704" cy="330822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1628800"/>
            <a:ext cx="62091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Malá zvonkohra (metalofon)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místo zvonů mají malé kovové destičky</a:t>
            </a:r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61653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0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482" name="Picture 2" descr="http://upload.wikimedia.org/wikipedia/commons/6/6e/Glockenspiel-mallete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7296" y="3549778"/>
            <a:ext cx="6336704" cy="330822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1628800"/>
            <a:ext cx="62091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Malá zvonkohra (metalofon)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místo zvonů mají malé kovové destičky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rozeznívají se paličkami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61653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0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0482" name="Picture 2" descr="http://upload.wikimedia.org/wikipedia/commons/6/6e/Glockenspiel-mallete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7296" y="3549778"/>
            <a:ext cx="6336704" cy="330822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1628800"/>
            <a:ext cx="62091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Malá zvonkohra (metalofon)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místo zvonů mají malé kovové destičky</a:t>
            </a:r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rozeznívají se paličkami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212976"/>
            <a:ext cx="47235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Opxuqkej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fs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61653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0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1506" name="Picture 2" descr="http://upload.wikimedia.org/wikipedia/commons/2/2d/Tres_xil%C3%B3fono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00299"/>
            <a:ext cx="3572396" cy="50690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63888" y="1556792"/>
            <a:ext cx="12282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Xylofon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6237312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1506" name="Picture 2" descr="http://upload.wikimedia.org/wikipedia/commons/2/2d/Tres_xil%C3%B3fono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00299"/>
            <a:ext cx="3572396" cy="50690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63888" y="1556792"/>
            <a:ext cx="567988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Xylofon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místo kovových destiček jako</a:t>
            </a:r>
          </a:p>
          <a:p>
            <a:r>
              <a:rPr lang="cs-CZ" sz="2400" b="1" dirty="0" smtClean="0"/>
              <a:t>	   </a:t>
            </a:r>
            <a:r>
              <a:rPr lang="cs-CZ" sz="2400" dirty="0" smtClean="0"/>
              <a:t>u metalofonu má destičky dřevěné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6237312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53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1506" name="Picture 2" descr="http://upload.wikimedia.org/wikipedia/commons/2/2d/Tres_xil%C3%B3fono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00299"/>
            <a:ext cx="3572396" cy="50690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63888" y="1556792"/>
            <a:ext cx="567988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Xylofon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místo kovových destiček jako</a:t>
            </a:r>
          </a:p>
          <a:p>
            <a:r>
              <a:rPr lang="cs-CZ" sz="2400" b="1" dirty="0" smtClean="0"/>
              <a:t>	   </a:t>
            </a:r>
            <a:r>
              <a:rPr lang="cs-CZ" sz="2400" dirty="0" smtClean="0"/>
              <a:t>u metalofonu má destičky dřevěné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hraje se na něj paličkami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6237312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53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1506" name="Picture 2" descr="http://upload.wikimedia.org/wikipedia/commons/2/2d/Tres_xil%C3%B3fono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600299"/>
            <a:ext cx="3572396" cy="506906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63888" y="1556792"/>
            <a:ext cx="567988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Xylofon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místo kovových destiček jako</a:t>
            </a:r>
          </a:p>
          <a:p>
            <a:r>
              <a:rPr lang="cs-CZ" sz="2400" b="1" dirty="0" smtClean="0"/>
              <a:t>	   </a:t>
            </a:r>
            <a:r>
              <a:rPr lang="cs-CZ" sz="2400" dirty="0" smtClean="0"/>
              <a:t>u metalofonu má destičky dřevěné</a:t>
            </a:r>
          </a:p>
          <a:p>
            <a:endParaRPr lang="cs-CZ" sz="2400" dirty="0" smtClean="0"/>
          </a:p>
          <a:p>
            <a:r>
              <a:rPr lang="cs-CZ" sz="2400" b="1" dirty="0" smtClean="0"/>
              <a:t>	</a:t>
            </a:r>
            <a:r>
              <a:rPr lang="cs-CZ" sz="2400" dirty="0" smtClean="0"/>
              <a:t>- hraje se na něj paličkami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869160"/>
            <a:ext cx="51063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MHFacHGqeOU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6237312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53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2532" name="Picture 4" descr="http://upload.wikimedia.org/wikipedia/commons/8/89/Richmondshire_Orchestra.jpg?uselang=cs"/>
          <p:cNvPicPr>
            <a:picLocks noChangeAspect="1" noChangeArrowheads="1"/>
          </p:cNvPicPr>
          <p:nvPr/>
        </p:nvPicPr>
        <p:blipFill>
          <a:blip r:embed="rId2" cstate="print"/>
          <a:srcRect l="6585" t="20282" r="17717"/>
          <a:stretch>
            <a:fillRect/>
          </a:stretch>
        </p:blipFill>
        <p:spPr bwMode="auto">
          <a:xfrm>
            <a:off x="107504" y="2420888"/>
            <a:ext cx="5472608" cy="4320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1700808"/>
            <a:ext cx="57246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Tympány					</a:t>
            </a:r>
          </a:p>
          <a:p>
            <a:r>
              <a:rPr lang="cs-CZ" sz="2400" b="1" dirty="0" smtClean="0"/>
              <a:t>						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					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2532" name="Picture 4" descr="http://upload.wikimedia.org/wikipedia/commons/8/89/Richmondshire_Orchestra.jpg?uselang=cs"/>
          <p:cNvPicPr>
            <a:picLocks noChangeAspect="1" noChangeArrowheads="1"/>
          </p:cNvPicPr>
          <p:nvPr/>
        </p:nvPicPr>
        <p:blipFill>
          <a:blip r:embed="rId2" cstate="print"/>
          <a:srcRect l="6585" t="20282" r="17717"/>
          <a:stretch>
            <a:fillRect/>
          </a:stretch>
        </p:blipFill>
        <p:spPr bwMode="auto">
          <a:xfrm>
            <a:off x="107504" y="2420888"/>
            <a:ext cx="5472608" cy="4320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1700808"/>
            <a:ext cx="842570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Tympány					</a:t>
            </a:r>
          </a:p>
          <a:p>
            <a:r>
              <a:rPr lang="cs-CZ" sz="2400" b="1" dirty="0" smtClean="0"/>
              <a:t>						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					</a:t>
            </a:r>
            <a:r>
              <a:rPr lang="cs-CZ" sz="2400" dirty="0" smtClean="0"/>
              <a:t>- mají definovatelnou</a:t>
            </a:r>
          </a:p>
          <a:p>
            <a:r>
              <a:rPr lang="cs-CZ" sz="2400" dirty="0" smtClean="0"/>
              <a:t>						   výšku tónu</a:t>
            </a:r>
          </a:p>
          <a:p>
            <a:r>
              <a:rPr lang="cs-CZ" sz="2400" dirty="0" smtClean="0"/>
              <a:t>						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97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2532" name="Picture 4" descr="http://upload.wikimedia.org/wikipedia/commons/8/89/Richmondshire_Orchestra.jpg?uselang=cs"/>
          <p:cNvPicPr>
            <a:picLocks noChangeAspect="1" noChangeArrowheads="1"/>
          </p:cNvPicPr>
          <p:nvPr/>
        </p:nvPicPr>
        <p:blipFill>
          <a:blip r:embed="rId2" cstate="print"/>
          <a:srcRect l="6585" t="20282" r="17717"/>
          <a:stretch>
            <a:fillRect/>
          </a:stretch>
        </p:blipFill>
        <p:spPr bwMode="auto">
          <a:xfrm>
            <a:off x="107504" y="2420888"/>
            <a:ext cx="5472608" cy="4320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1700808"/>
            <a:ext cx="842570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Tympány					</a:t>
            </a:r>
          </a:p>
          <a:p>
            <a:r>
              <a:rPr lang="cs-CZ" sz="2400" b="1" dirty="0" smtClean="0"/>
              <a:t>						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					</a:t>
            </a:r>
            <a:r>
              <a:rPr lang="cs-CZ" sz="2400" dirty="0" smtClean="0"/>
              <a:t>- mají definovatelnou</a:t>
            </a:r>
          </a:p>
          <a:p>
            <a:r>
              <a:rPr lang="cs-CZ" sz="2400" dirty="0" smtClean="0"/>
              <a:t>						   výšku tónu</a:t>
            </a:r>
          </a:p>
          <a:p>
            <a:r>
              <a:rPr lang="cs-CZ" sz="2400" dirty="0" smtClean="0"/>
              <a:t>						- dají se ladit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97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Melodické bicí nástroje</a:t>
            </a:r>
            <a:endParaRPr lang="cs-CZ" dirty="0"/>
          </a:p>
        </p:txBody>
      </p:sp>
      <p:pic>
        <p:nvPicPr>
          <p:cNvPr id="22532" name="Picture 4" descr="http://upload.wikimedia.org/wikipedia/commons/8/89/Richmondshire_Orchestra.jpg?uselang=cs"/>
          <p:cNvPicPr>
            <a:picLocks noChangeAspect="1" noChangeArrowheads="1"/>
          </p:cNvPicPr>
          <p:nvPr/>
        </p:nvPicPr>
        <p:blipFill>
          <a:blip r:embed="rId2" cstate="print"/>
          <a:srcRect l="6585" t="20282" r="17717"/>
          <a:stretch>
            <a:fillRect/>
          </a:stretch>
        </p:blipFill>
        <p:spPr bwMode="auto">
          <a:xfrm>
            <a:off x="107504" y="2420888"/>
            <a:ext cx="5472608" cy="43204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1700808"/>
            <a:ext cx="842570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Tympány					</a:t>
            </a:r>
          </a:p>
          <a:p>
            <a:r>
              <a:rPr lang="cs-CZ" sz="2400" b="1" dirty="0" smtClean="0"/>
              <a:t>						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						</a:t>
            </a:r>
            <a:r>
              <a:rPr lang="cs-CZ" sz="2400" dirty="0" smtClean="0"/>
              <a:t>- mají definovatelnou</a:t>
            </a:r>
          </a:p>
          <a:p>
            <a:r>
              <a:rPr lang="cs-CZ" sz="2400" dirty="0" smtClean="0"/>
              <a:t>						   výšku tónu</a:t>
            </a:r>
          </a:p>
          <a:p>
            <a:r>
              <a:rPr lang="cs-CZ" sz="2400" dirty="0" smtClean="0"/>
              <a:t>						- dají se ladit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6381328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4437112"/>
            <a:ext cx="3338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Poslechněte si: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</a:t>
            </a:r>
          </a:p>
          <a:p>
            <a:r>
              <a:rPr lang="cs-CZ" dirty="0" smtClean="0">
                <a:hlinkClick r:id="rId3"/>
              </a:rPr>
              <a:t>v=F2ObigqMV1U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97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Když se všichni sejdou…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482986"/>
            <a:ext cx="503259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?v=FvBp7GVVyx0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?v=hERYNZ2BcQo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?v=AhHO8r2RigQ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3554" name="Picture 2" descr="C:\Documents and Settings\Monča\Local Settings\Temporary Internet Files\Content.IE5\1W88HFEF\MC9004404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1700808"/>
            <a:ext cx="3724430" cy="31683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24328" y="4797152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1007884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7 – Klipart Microsoft PowerPoint</a:t>
            </a:r>
          </a:p>
          <a:p>
            <a:r>
              <a:rPr lang="cs-CZ" dirty="0" smtClean="0"/>
              <a:t>Obr. 3 - </a:t>
            </a:r>
            <a:r>
              <a:rPr lang="cs-CZ" dirty="0">
                <a:hlinkClick r:id="rId2"/>
              </a:rPr>
              <a:t>http://commons.wikimedia.org/wiki/File:Zvonkohra_Brodek_u_P%C5%99erova.JPG?uselang=cs</a:t>
            </a:r>
            <a:endParaRPr lang="cs-CZ" dirty="0" smtClean="0"/>
          </a:p>
          <a:p>
            <a:r>
              <a:rPr lang="cs-CZ" dirty="0" smtClean="0"/>
              <a:t>Obr. 4 –  </a:t>
            </a:r>
            <a:r>
              <a:rPr lang="cs-CZ" dirty="0">
                <a:hlinkClick r:id="rId3"/>
              </a:rPr>
              <a:t>http://commons.wikimedia.org/wiki/File:Glockenspiel-malletech.jpg?uselang=cs</a:t>
            </a:r>
            <a:endParaRPr lang="cs-CZ" dirty="0" smtClean="0"/>
          </a:p>
          <a:p>
            <a:r>
              <a:rPr lang="cs-CZ" dirty="0" smtClean="0"/>
              <a:t>Obr. 5 –  </a:t>
            </a:r>
            <a:r>
              <a:rPr lang="cs-CZ" dirty="0">
                <a:hlinkClick r:id="rId4"/>
              </a:rPr>
              <a:t>http://commons.wikimedia.org/wiki/File:Tres_xil%C3%B3fonos.JPG?uselang=cs</a:t>
            </a:r>
            <a:endParaRPr lang="cs-CZ" dirty="0" smtClean="0"/>
          </a:p>
          <a:p>
            <a:r>
              <a:rPr lang="cs-CZ" dirty="0" smtClean="0"/>
              <a:t>Obr. 6 -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commons.wikimedia.org/wiki/File:Richmondshire_Orchestra.jpg?uselang=cs</a:t>
            </a:r>
            <a:endParaRPr lang="cs-CZ" dirty="0" smtClean="0"/>
          </a:p>
          <a:p>
            <a:r>
              <a:rPr lang="cs-CZ" dirty="0" smtClean="0"/>
              <a:t>Odkazy byly vloženy dne 22.11.2012.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100</TotalTime>
  <Words>376</Words>
  <Application>Microsoft Office PowerPoint</Application>
  <PresentationFormat>Předvádění na obrazovce (4:3)</PresentationFormat>
  <Paragraphs>203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nástroje</vt:lpstr>
      <vt:lpstr>Základní dělení</vt:lpstr>
      <vt:lpstr>Bicí nástroje</vt:lpstr>
      <vt:lpstr>Bicí nástroje</vt:lpstr>
      <vt:lpstr>Bicí nástroje</vt:lpstr>
      <vt:lpstr>Dělení bicích nástrojů</vt:lpstr>
      <vt:lpstr>Dělení bicích nástrojů</vt:lpstr>
      <vt:lpstr>Dělení bicích nástrojů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Melodické bicí nástroje</vt:lpstr>
      <vt:lpstr>Když se všichni sejdou…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37</cp:revision>
  <dcterms:created xsi:type="dcterms:W3CDTF">2012-11-04T17:08:50Z</dcterms:created>
  <dcterms:modified xsi:type="dcterms:W3CDTF">2013-10-28T12:27:52Z</dcterms:modified>
</cp:coreProperties>
</file>