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56" r:id="rId4"/>
    <p:sldId id="257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3E82A9E-6912-4A9F-A186-A25B2318475D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DB263D5-CB49-4D24-8085-B3B7A8AE1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opakovací – shrnuje úvodní teoretickou část.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6. Test i. - teorie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Vysvětlete </a:t>
            </a:r>
            <a:r>
              <a:rPr lang="cs-CZ" b="1" dirty="0" smtClean="0"/>
              <a:t>pojem</a:t>
            </a:r>
            <a:r>
              <a:rPr lang="cs-CZ" dirty="0" smtClean="0"/>
              <a:t> cena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Jakým způsobem musí být cena </a:t>
            </a:r>
            <a:r>
              <a:rPr lang="cs-CZ" b="1" dirty="0" smtClean="0"/>
              <a:t>vymezena</a:t>
            </a:r>
            <a:r>
              <a:rPr lang="cs-CZ" dirty="0" smtClean="0"/>
              <a:t>, uveďte příklad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Co znamená pojem </a:t>
            </a:r>
            <a:r>
              <a:rPr lang="cs-CZ" b="1" dirty="0" smtClean="0"/>
              <a:t>diferenciace</a:t>
            </a:r>
            <a:r>
              <a:rPr lang="cs-CZ" dirty="0" smtClean="0"/>
              <a:t> </a:t>
            </a:r>
            <a:r>
              <a:rPr lang="cs-CZ" b="1" dirty="0" smtClean="0"/>
              <a:t>cen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Vysvětlete diferenciaci </a:t>
            </a:r>
            <a:r>
              <a:rPr lang="cs-CZ" b="1" dirty="0" smtClean="0"/>
              <a:t>personální a prostorovou</a:t>
            </a:r>
            <a:r>
              <a:rPr lang="cs-CZ" dirty="0" smtClean="0"/>
              <a:t>, uveďte příklad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Které orgány jsou </a:t>
            </a:r>
            <a:r>
              <a:rPr lang="cs-CZ" b="1" dirty="0" smtClean="0"/>
              <a:t>oprávněny</a:t>
            </a:r>
            <a:r>
              <a:rPr lang="cs-CZ" dirty="0" smtClean="0"/>
              <a:t> k cenové regulaci a jak o regulaci informují – uveďte 3 př.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Jaké jsou v současné době používány </a:t>
            </a:r>
            <a:r>
              <a:rPr lang="cs-CZ" b="1" dirty="0" smtClean="0"/>
              <a:t>způsoby</a:t>
            </a:r>
            <a:r>
              <a:rPr lang="cs-CZ" dirty="0" smtClean="0"/>
              <a:t> regulace cen, vysvětlete je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b="1" dirty="0" smtClean="0"/>
              <a:t>K čemu</a:t>
            </a:r>
            <a:r>
              <a:rPr lang="cs-CZ" dirty="0" smtClean="0"/>
              <a:t> se používají kalkulace a jaké znáte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Vysvětlete pojem </a:t>
            </a:r>
            <a:r>
              <a:rPr lang="cs-CZ" b="1" dirty="0" smtClean="0"/>
              <a:t>kalkulační jednice</a:t>
            </a:r>
            <a:r>
              <a:rPr lang="cs-CZ" dirty="0" smtClean="0"/>
              <a:t>, uveďte příklad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Uveďte </a:t>
            </a:r>
            <a:r>
              <a:rPr lang="cs-CZ" b="1" dirty="0" smtClean="0"/>
              <a:t>přehled</a:t>
            </a:r>
            <a:r>
              <a:rPr lang="cs-CZ" dirty="0" smtClean="0"/>
              <a:t> kalkulačních metod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Vysvětlete vzorec pro výpočet </a:t>
            </a:r>
            <a:r>
              <a:rPr lang="cs-CZ" b="1" dirty="0" smtClean="0"/>
              <a:t>režijní přirážky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</TotalTime>
  <Words>152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6. Test i. - teorie</vt:lpstr>
      <vt:lpstr>Snímek 4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6. Test i. - teorie</dc:title>
  <dc:creator>Rachota</dc:creator>
  <cp:lastModifiedBy>Rachota</cp:lastModifiedBy>
  <cp:revision>7</cp:revision>
  <dcterms:created xsi:type="dcterms:W3CDTF">2013-04-06T16:54:33Z</dcterms:created>
  <dcterms:modified xsi:type="dcterms:W3CDTF">2013-05-16T17:14:35Z</dcterms:modified>
</cp:coreProperties>
</file>