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7" r:id="rId4"/>
    <p:sldId id="258" r:id="rId5"/>
    <p:sldId id="259" r:id="rId6"/>
    <p:sldId id="260" r:id="rId7"/>
    <p:sldId id="262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674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8910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544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18326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22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361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428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3971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30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5221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9355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F0950F-3C51-4FA3-B22B-C45C02D6AB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6099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9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22920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9886807"/>
              </p:ext>
            </p:extLst>
          </p:nvPr>
        </p:nvGraphicFramePr>
        <p:xfrm>
          <a:off x="647564" y="1412776"/>
          <a:ext cx="7848872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Jiří Mejda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23. 1.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VY_32_INOVACE_08_CH8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Využití </a:t>
                      </a:r>
                      <a:r>
                        <a:rPr lang="cs-CZ" dirty="0" smtClean="0"/>
                        <a:t>vzduchu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Osmý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8546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Využití vzduchu podle způsobu využití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151620" y="2967335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prezentace s úkolem na konci. Součástí materiálu je i správné řešení.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9788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Využití vzduchu podle způsobu využití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Dýchání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Surovina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Přenos/konzervace energie</a:t>
            </a:r>
            <a:endParaRPr lang="cs-CZ" dirty="0"/>
          </a:p>
        </p:txBody>
      </p:sp>
      <p:pic>
        <p:nvPicPr>
          <p:cNvPr id="1026" name="Picture 2" descr="C:\Users\006\AppData\Local\Microsoft\Windows\Temporary Internet Files\Content.IE5\EQ6LS3HP\MC9000978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147013"/>
            <a:ext cx="1464869" cy="1796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06\AppData\Local\Microsoft\Windows\Temporary Internet Files\Content.IE5\1XW037NK\MC9002505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2859" y="4293096"/>
            <a:ext cx="2661719" cy="2378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06\AppData\Local\Microsoft\Windows\Temporary Internet Files\Content.IE5\1XW037NK\MC9002871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7970" y="2425283"/>
            <a:ext cx="2224889" cy="2354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7560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Dýchání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Dýchání živočichů a rostlin</a:t>
            </a:r>
          </a:p>
          <a:p>
            <a:pPr lvl="2"/>
            <a:r>
              <a:rPr lang="cs-CZ" dirty="0" smtClean="0"/>
              <a:t>Pozor, i rostliny k dýchání potřebují kyslík</a:t>
            </a:r>
          </a:p>
          <a:p>
            <a:pPr lvl="2"/>
            <a:r>
              <a:rPr lang="cs-CZ" dirty="0" smtClean="0"/>
              <a:t>Nezaměňovat s </a:t>
            </a:r>
            <a:r>
              <a:rPr lang="cs-CZ" dirty="0" smtClean="0">
                <a:solidFill>
                  <a:srgbClr val="FF0000"/>
                </a:solidFill>
              </a:rPr>
              <a:t>fotosyntézou</a:t>
            </a:r>
          </a:p>
          <a:p>
            <a:pPr lvl="2"/>
            <a:endParaRPr lang="cs-CZ" dirty="0"/>
          </a:p>
          <a:p>
            <a:pPr lvl="2"/>
            <a:endParaRPr lang="cs-CZ" dirty="0"/>
          </a:p>
          <a:p>
            <a:r>
              <a:rPr lang="cs-CZ" dirty="0" err="1" smtClean="0"/>
              <a:t>Oxygenoterapie</a:t>
            </a:r>
            <a:endParaRPr lang="cs-CZ" dirty="0" smtClean="0"/>
          </a:p>
          <a:p>
            <a:pPr lvl="2"/>
            <a:r>
              <a:rPr lang="cs-CZ" dirty="0" smtClean="0"/>
              <a:t>Léčba vzduchem obohaceným kyslíkem (otravy </a:t>
            </a:r>
          </a:p>
          <a:p>
            <a:pPr marL="914400" lvl="2" indent="0">
              <a:buNone/>
            </a:pPr>
            <a:r>
              <a:rPr lang="cs-CZ" dirty="0" smtClean="0"/>
              <a:t>    kouřem apod.)</a:t>
            </a:r>
          </a:p>
        </p:txBody>
      </p:sp>
    </p:spTree>
    <p:extLst>
      <p:ext uri="{BB962C8B-B14F-4D97-AF65-F5344CB8AC3E}">
        <p14:creationId xmlns:p14="http://schemas.microsoft.com/office/powerpoint/2010/main" val="655870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Surovina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Ze vzduchu se frakční destilací získává:</a:t>
            </a:r>
          </a:p>
          <a:p>
            <a:endParaRPr lang="cs-CZ" dirty="0"/>
          </a:p>
          <a:p>
            <a:r>
              <a:rPr lang="cs-CZ" dirty="0" smtClean="0"/>
              <a:t>Dusík 		 při –196  </a:t>
            </a:r>
            <a:r>
              <a:rPr lang="cs-CZ" baseline="30000" dirty="0" err="1" smtClean="0"/>
              <a:t>o</a:t>
            </a:r>
            <a:r>
              <a:rPr lang="cs-CZ" dirty="0" err="1" smtClean="0"/>
              <a:t>C</a:t>
            </a:r>
            <a:endParaRPr lang="cs-CZ" dirty="0" smtClean="0"/>
          </a:p>
          <a:p>
            <a:r>
              <a:rPr lang="cs-CZ" dirty="0" smtClean="0"/>
              <a:t>Kyslík		 při –184  </a:t>
            </a:r>
            <a:r>
              <a:rPr lang="cs-CZ" baseline="30000" dirty="0" err="1" smtClean="0"/>
              <a:t>o</a:t>
            </a:r>
            <a:r>
              <a:rPr lang="cs-CZ" dirty="0" err="1" smtClean="0"/>
              <a:t>C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C:\Users\006\AppData\Local\Microsoft\Windows\Temporary Internet Files\Content.IE5\V1EHOBDJ\MC9003707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988840"/>
            <a:ext cx="2088232" cy="4533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233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Energetické médium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Vzduchem se přenáší/získává energie</a:t>
            </a:r>
          </a:p>
          <a:p>
            <a:r>
              <a:rPr lang="cs-CZ" dirty="0" smtClean="0"/>
              <a:t>Využívá se dvou principů</a:t>
            </a:r>
          </a:p>
          <a:p>
            <a:pPr lvl="1"/>
            <a:r>
              <a:rPr lang="cs-CZ" dirty="0" smtClean="0"/>
              <a:t>Vítr roztáčí větrnou elektrárnu</a:t>
            </a:r>
          </a:p>
          <a:p>
            <a:pPr lvl="1"/>
            <a:endParaRPr lang="cs-CZ" dirty="0"/>
          </a:p>
          <a:p>
            <a:pPr lvl="1"/>
            <a:endParaRPr lang="cs-CZ" dirty="0" smtClean="0"/>
          </a:p>
          <a:p>
            <a:pPr lvl="1"/>
            <a:r>
              <a:rPr lang="cs-CZ" dirty="0" smtClean="0"/>
              <a:t>Stlačený vzduch pohybuje nástroji (sbíječka, pneumatický šroubovák)</a:t>
            </a:r>
            <a:endParaRPr lang="cs-CZ" dirty="0"/>
          </a:p>
        </p:txBody>
      </p:sp>
      <p:pic>
        <p:nvPicPr>
          <p:cNvPr id="2050" name="Picture 2" descr="C:\Users\006\AppData\Local\Microsoft\Windows\Temporary Internet Files\Content.IE5\ENRSA1Z6\MC9004322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420888"/>
            <a:ext cx="1422806" cy="1795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06\AppData\Local\Microsoft\Windows\Temporary Internet Files\Content.IE5\EQ6LS3HP\MC9000159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9005" y="5013176"/>
            <a:ext cx="2001246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06\AppData\Local\Microsoft\Windows\Temporary Internet Files\Content.IE5\HJXH9E6V\MC9003380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175" y="4797152"/>
            <a:ext cx="1379830" cy="1867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8908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- zamyšlení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 pomocí zadaných veličin se zamysli nad tím, zda se vzduch hodí pro přenos tepla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800" dirty="0" smtClean="0"/>
              <a:t>Měrná tepelná kapacita vzduchu je 1</a:t>
            </a:r>
            <a:r>
              <a:rPr lang="cs-CZ" sz="2800" dirty="0"/>
              <a:t> </a:t>
            </a:r>
            <a:r>
              <a:rPr lang="cs-CZ" sz="2800" dirty="0" smtClean="0"/>
              <a:t>003 J.kg</a:t>
            </a:r>
            <a:r>
              <a:rPr lang="cs-CZ" sz="2800" baseline="30000" dirty="0" smtClean="0"/>
              <a:t>-1</a:t>
            </a:r>
            <a:r>
              <a:rPr lang="cs-CZ" sz="2800" dirty="0" smtClean="0"/>
              <a:t>.K</a:t>
            </a:r>
            <a:r>
              <a:rPr lang="cs-CZ" sz="2800" baseline="30000" dirty="0" smtClean="0"/>
              <a:t>-1</a:t>
            </a:r>
          </a:p>
          <a:p>
            <a:pPr marL="0" indent="0">
              <a:buNone/>
            </a:pPr>
            <a:r>
              <a:rPr lang="cs-CZ" sz="2800" dirty="0" smtClean="0"/>
              <a:t>		a hustota je 1,29 kg/m</a:t>
            </a:r>
            <a:r>
              <a:rPr lang="cs-CZ" sz="2800" baseline="30000" dirty="0" smtClean="0"/>
              <a:t>3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Měrná tepelná kapacita vzduchu je  4 180 J.kg</a:t>
            </a:r>
            <a:r>
              <a:rPr lang="cs-CZ" sz="2800" baseline="30000" dirty="0" smtClean="0"/>
              <a:t>-1</a:t>
            </a:r>
            <a:r>
              <a:rPr lang="cs-CZ" sz="2800" dirty="0" smtClean="0"/>
              <a:t>.K</a:t>
            </a:r>
            <a:r>
              <a:rPr lang="cs-CZ" sz="2800" baseline="30000" dirty="0" smtClean="0"/>
              <a:t>-1</a:t>
            </a:r>
          </a:p>
          <a:p>
            <a:pPr marL="0" indent="0">
              <a:buNone/>
            </a:pPr>
            <a:r>
              <a:rPr lang="cs-CZ" sz="2800" dirty="0" smtClean="0"/>
              <a:t>		a hustota je 1000 kg/m</a:t>
            </a:r>
            <a:r>
              <a:rPr lang="cs-CZ" sz="2800" baseline="30000" dirty="0" smtClean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455498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– zamyšlení - výsledek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S pomocí zadaných veličin se zamysli nad tím, zda se vzduch hodí pro přenos tepla</a:t>
            </a:r>
          </a:p>
          <a:p>
            <a:pPr marL="0" indent="0">
              <a:buNone/>
            </a:pPr>
            <a:endParaRPr lang="cs-CZ" baseline="30000" dirty="0"/>
          </a:p>
          <a:p>
            <a:pPr marL="0" indent="0">
              <a:buNone/>
            </a:pPr>
            <a:r>
              <a:rPr lang="cs-CZ" sz="5200" b="1" dirty="0" smtClean="0"/>
              <a:t>Nehodí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má menší tepelnou kapacitu než voda a objemově je vzduch nevhodné medium pro nízkou hustotu – málo hmoty v jednotce objemu</a:t>
            </a:r>
            <a:endParaRPr lang="cs-CZ" baseline="30000" dirty="0"/>
          </a:p>
        </p:txBody>
      </p:sp>
    </p:spTree>
    <p:extLst>
      <p:ext uri="{BB962C8B-B14F-4D97-AF65-F5344CB8AC3E}">
        <p14:creationId xmlns:p14="http://schemas.microsoft.com/office/powerpoint/2010/main" val="944129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hlinkClick r:id="rId2"/>
              </a:rPr>
              <a:t>http://office.microsoft.com/cs-cz/images/?CTT=97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1017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194</Words>
  <Application>Microsoft Office PowerPoint</Application>
  <PresentationFormat>Předvádění na obrazovce (4:3)</PresentationFormat>
  <Paragraphs>58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Využití vzduchu podle způsobu využití</vt:lpstr>
      <vt:lpstr>Využití vzduchu podle způsobu využití</vt:lpstr>
      <vt:lpstr>Dýchání</vt:lpstr>
      <vt:lpstr>Surovina</vt:lpstr>
      <vt:lpstr>Energetické médium</vt:lpstr>
      <vt:lpstr>Úkol - zamyšlení</vt:lpstr>
      <vt:lpstr>Úkol – zamyšlení - výsledek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Využití vzduchu</dc:title>
  <dc:creator>006</dc:creator>
  <cp:lastModifiedBy>Aleš Polívka</cp:lastModifiedBy>
  <cp:revision>16</cp:revision>
  <dcterms:created xsi:type="dcterms:W3CDTF">2012-02-05T17:57:02Z</dcterms:created>
  <dcterms:modified xsi:type="dcterms:W3CDTF">2012-03-15T21:00:42Z</dcterms:modified>
</cp:coreProperties>
</file>