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2" r:id="rId3"/>
    <p:sldId id="256" r:id="rId4"/>
    <p:sldId id="257" r:id="rId5"/>
    <p:sldId id="258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21" autoAdjust="0"/>
  </p:normalViewPr>
  <p:slideViewPr>
    <p:cSldViewPr>
      <p:cViewPr varScale="1">
        <p:scale>
          <a:sx n="83" d="100"/>
          <a:sy n="83" d="100"/>
        </p:scale>
        <p:origin x="-4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58888" y="2133600"/>
          <a:ext cx="6697662" cy="448938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Cena,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kalkulace – VY_32_INOVACE_02.03.07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Eva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Rachotová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Ekonomika  pro OA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Druhý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Leden – březen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je určen pro  výuku tematického celku cena včetně zvládnutí kalkulačních metod při výpočtech.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Materiál obsahuje jak teoretickou část, tak i příklady k procvičování, písemné práce k jednotlivým metodám a závěrečný opakovací test.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Tento materiál vysvětluje podstatu kalkulační metody prostým dělením a na výkladovém příkladu naznačuje její použití.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7. Kalkulace prostým 	dělením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Kalkulace prostým dělením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Základní pravidlo:</a:t>
            </a:r>
            <a:r>
              <a:rPr lang="cs-CZ" dirty="0" smtClean="0"/>
              <a:t> tuto metodu používáme v případě, že vyrábíme </a:t>
            </a:r>
            <a:r>
              <a:rPr lang="cs-CZ" b="1" dirty="0" smtClean="0"/>
              <a:t>pouze jeden druh</a:t>
            </a:r>
            <a:r>
              <a:rPr lang="cs-CZ" dirty="0" smtClean="0"/>
              <a:t> výrobku.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r>
              <a:rPr lang="cs-CZ" dirty="0" smtClean="0"/>
              <a:t>Pro stanovení částek jednotlivých režií na kalkulační jednici počítáme pomocí jednoduchého vztahu: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Režijní náklad na jednotku výroby = celková režie / počet jednotek</a:t>
            </a: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Výkladový příklad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Firma Dekor vyrábí koberce. V daném období jich vyrobila 2 800ks, prodat zamýšlí 2 500ks. Vypočítejte prodejní cenu, víte-li, že:</a:t>
            </a:r>
          </a:p>
          <a:p>
            <a:r>
              <a:rPr lang="cs-CZ" dirty="0" smtClean="0"/>
              <a:t>spotřeba přímého materiálu je 4,5kg, cena 1 kg 280,-Kč</a:t>
            </a:r>
          </a:p>
          <a:p>
            <a:r>
              <a:rPr lang="cs-CZ" dirty="0" smtClean="0"/>
              <a:t>přímé mzdy 4 hodiny práce, za hodinu platíme 72,-Kč.</a:t>
            </a:r>
          </a:p>
          <a:p>
            <a:r>
              <a:rPr lang="cs-CZ" dirty="0" smtClean="0"/>
              <a:t>VR = 191.800,-Kč		SR = 96.600,-Kč	</a:t>
            </a:r>
          </a:p>
          <a:p>
            <a:pPr>
              <a:buNone/>
            </a:pPr>
            <a:r>
              <a:rPr lang="cs-CZ" dirty="0" smtClean="0"/>
              <a:t>    ZR = 144.200,-Kč	OR = 106.250,-Kč</a:t>
            </a:r>
          </a:p>
          <a:p>
            <a:r>
              <a:rPr lang="cs-CZ" dirty="0" smtClean="0"/>
              <a:t>Zisk uvažujte ve výši 30% z úplných vlastních nákladů výkonu.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571472" y="642918"/>
          <a:ext cx="7467600" cy="525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ŘEŠENÍ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Přímý materiál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4,5</a:t>
                      </a:r>
                      <a:r>
                        <a:rPr lang="en-US" dirty="0" smtClean="0"/>
                        <a:t>kg*</a:t>
                      </a:r>
                      <a:r>
                        <a:rPr lang="cs-CZ" dirty="0" smtClean="0"/>
                        <a:t>280,-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1.260,</a:t>
                      </a:r>
                      <a:r>
                        <a:rPr lang="cs-CZ" dirty="0" smtClean="0"/>
                        <a:t>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Přímé mzdy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4hod</a:t>
                      </a:r>
                      <a:r>
                        <a:rPr lang="en-US" dirty="0" smtClean="0"/>
                        <a:t>*</a:t>
                      </a:r>
                      <a:r>
                        <a:rPr lang="cs-CZ" dirty="0" smtClean="0"/>
                        <a:t>72,-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288,-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191.800,-:2 800ks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68,5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Vlastní náklady výroby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1.616,5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96.600,-:2 800ks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34,5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144.200,-:2 800ks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51,5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Vlastní náklady výkonu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1.702,5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106.250,-:</a:t>
                      </a:r>
                      <a:r>
                        <a:rPr lang="cs-CZ" b="1" dirty="0" smtClean="0"/>
                        <a:t>2</a:t>
                      </a:r>
                      <a:r>
                        <a:rPr lang="cs-CZ" b="1" baseline="0" dirty="0" smtClean="0"/>
                        <a:t> 500ks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42,5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Úplné vlastní náklady výkonu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1.745,-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Zisk 30% z ÚVNV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523,5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Prodejní</a:t>
                      </a:r>
                      <a:r>
                        <a:rPr lang="cs-CZ" baseline="0" dirty="0" smtClean="0"/>
                        <a:t> cena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 smtClean="0"/>
                        <a:t>2.268,5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</TotalTime>
  <Words>193</Words>
  <PresentationFormat>Předvádění na obrazovce (4:3)</PresentationFormat>
  <Paragraphs>66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ANOTACE</vt:lpstr>
      <vt:lpstr>7. Kalkulace prostým  dělením</vt:lpstr>
      <vt:lpstr>Kalkulace prostým dělením</vt:lpstr>
      <vt:lpstr>Výkladový příklad </vt:lpstr>
      <vt:lpstr>Snímek 6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 Kalkulace prostým  dělením</dc:title>
  <dc:creator>Martina</dc:creator>
  <cp:lastModifiedBy>Rachota</cp:lastModifiedBy>
  <cp:revision>8</cp:revision>
  <dcterms:created xsi:type="dcterms:W3CDTF">2013-03-02T08:41:35Z</dcterms:created>
  <dcterms:modified xsi:type="dcterms:W3CDTF">2013-05-16T17:15:38Z</dcterms:modified>
</cp:coreProperties>
</file>